
<file path=[Content_Types].xml><?xml version="1.0" encoding="utf-8"?>
<Types xmlns="http://schemas.openxmlformats.org/package/2006/content-types">
  <Default Extension="png" ContentType="image/png"/>
  <Default Extension="svg" ContentType="image/svg+xml"/>
  <Default Extension="emf" ContentType="image/x-emf"/>
  <Default Extension="jpeg" ContentType="image/jpeg"/>
  <Default Extension="rels" ContentType="application/vnd.openxmlformats-package.relationships+xml"/>
  <Default Extension="xml" ContentType="application/xml"/>
  <Default Extension="tiff" ContentType="image/tiff"/>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Masters/slideMaster16.xml" ContentType="application/vnd.openxmlformats-officedocument.presentationml.slideMaster+xml"/>
  <Override PartName="/ppt/slideMasters/slideMaster17.xml" ContentType="application/vnd.openxmlformats-officedocument.presentationml.slideMaster+xml"/>
  <Override PartName="/ppt/slideMasters/slideMaster18.xml" ContentType="application/vnd.openxmlformats-officedocument.presentationml.slideMaster+xml"/>
  <Override PartName="/ppt/slideMasters/slideMaster19.xml" ContentType="application/vnd.openxmlformats-officedocument.presentationml.slideMaster+xml"/>
  <Override PartName="/ppt/slideMasters/slideMaster20.xml" ContentType="application/vnd.openxmlformats-officedocument.presentationml.slideMaster+xml"/>
  <Override PartName="/ppt/slideMasters/slideMaster21.xml" ContentType="application/vnd.openxmlformats-officedocument.presentationml.slideMaster+xml"/>
  <Override PartName="/ppt/slideMasters/slideMaster22.xml" ContentType="application/vnd.openxmlformats-officedocument.presentationml.slideMaster+xml"/>
  <Override PartName="/ppt/slideMasters/slideMaster23.xml" ContentType="application/vnd.openxmlformats-officedocument.presentationml.slideMaster+xml"/>
  <Override PartName="/ppt/slideMasters/slideMaster2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slideLayouts/slideLayout3.xml" ContentType="application/vnd.openxmlformats-officedocument.presentationml.slideLayout+xml"/>
  <Override PartName="/ppt/theme/theme3.xml" ContentType="application/vnd.openxmlformats-officedocument.theme+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4.xml" ContentType="application/vnd.openxmlformats-officedocument.theme+xml"/>
  <Override PartName="/ppt/slideLayouts/slideLayout6.xml" ContentType="application/vnd.openxmlformats-officedocument.presentationml.slideLayout+xml"/>
  <Override PartName="/ppt/theme/theme5.xml" ContentType="application/vnd.openxmlformats-officedocument.theme+xml"/>
  <Override PartName="/ppt/slideLayouts/slideLayout7.xml" ContentType="application/vnd.openxmlformats-officedocument.presentationml.slideLayout+xml"/>
  <Override PartName="/ppt/theme/theme6.xml" ContentType="application/vnd.openxmlformats-officedocument.theme+xml"/>
  <Override PartName="/ppt/slideLayouts/slideLayout8.xml" ContentType="application/vnd.openxmlformats-officedocument.presentationml.slideLayout+xml"/>
  <Override PartName="/ppt/theme/theme7.xml" ContentType="application/vnd.openxmlformats-officedocument.theme+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8.xml" ContentType="application/vnd.openxmlformats-officedocument.theme+xml"/>
  <Override PartName="/ppt/slideLayouts/slideLayout11.xml" ContentType="application/vnd.openxmlformats-officedocument.presentationml.slideLayout+xml"/>
  <Override PartName="/ppt/theme/theme9.xml" ContentType="application/vnd.openxmlformats-officedocument.theme+xml"/>
  <Override PartName="/ppt/slideLayouts/slideLayout12.xml" ContentType="application/vnd.openxmlformats-officedocument.presentationml.slideLayout+xml"/>
  <Override PartName="/ppt/theme/theme10.xml" ContentType="application/vnd.openxmlformats-officedocument.theme+xml"/>
  <Override PartName="/ppt/slideLayouts/slideLayout13.xml" ContentType="application/vnd.openxmlformats-officedocument.presentationml.slideLayout+xml"/>
  <Override PartName="/ppt/theme/theme11.xml" ContentType="application/vnd.openxmlformats-officedocument.theme+xml"/>
  <Override PartName="/ppt/slideLayouts/slideLayout14.xml" ContentType="application/vnd.openxmlformats-officedocument.presentationml.slideLayout+xml"/>
  <Override PartName="/ppt/theme/theme12.xml" ContentType="application/vnd.openxmlformats-officedocument.theme+xml"/>
  <Override PartName="/ppt/slideLayouts/slideLayout15.xml" ContentType="application/vnd.openxmlformats-officedocument.presentationml.slideLayout+xml"/>
  <Override PartName="/ppt/theme/theme13.xml" ContentType="application/vnd.openxmlformats-officedocument.theme+xml"/>
  <Override PartName="/ppt/slideLayouts/slideLayout16.xml" ContentType="application/vnd.openxmlformats-officedocument.presentationml.slideLayout+xml"/>
  <Override PartName="/ppt/theme/theme14.xml" ContentType="application/vnd.openxmlformats-officedocument.theme+xml"/>
  <Override PartName="/ppt/slideLayouts/slideLayout17.xml" ContentType="application/vnd.openxmlformats-officedocument.presentationml.slideLayout+xml"/>
  <Override PartName="/ppt/theme/theme15.xml" ContentType="application/vnd.openxmlformats-officedocument.theme+xml"/>
  <Override PartName="/ppt/slideLayouts/slideLayout18.xml" ContentType="application/vnd.openxmlformats-officedocument.presentationml.slideLayout+xml"/>
  <Override PartName="/ppt/theme/theme16.xml" ContentType="application/vnd.openxmlformats-officedocument.theme+xml"/>
  <Override PartName="/ppt/slideLayouts/slideLayout19.xml" ContentType="application/vnd.openxmlformats-officedocument.presentationml.slideLayout+xml"/>
  <Override PartName="/ppt/theme/theme17.xml" ContentType="application/vnd.openxmlformats-officedocument.theme+xml"/>
  <Override PartName="/ppt/slideLayouts/slideLayout20.xml" ContentType="application/vnd.openxmlformats-officedocument.presentationml.slideLayout+xml"/>
  <Override PartName="/ppt/theme/theme18.xml" ContentType="application/vnd.openxmlformats-officedocument.theme+xml"/>
  <Override PartName="/ppt/slideLayouts/slideLayout21.xml" ContentType="application/vnd.openxmlformats-officedocument.presentationml.slideLayout+xml"/>
  <Override PartName="/ppt/theme/theme19.xml" ContentType="application/vnd.openxmlformats-officedocument.theme+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0.xml" ContentType="application/vnd.openxmlformats-officedocument.theme+xml"/>
  <Override PartName="/ppt/slideLayouts/slideLayout24.xml" ContentType="application/vnd.openxmlformats-officedocument.presentationml.slideLayout+xml"/>
  <Override PartName="/ppt/theme/theme21.xml" ContentType="application/vnd.openxmlformats-officedocument.theme+xml"/>
  <Override PartName="/ppt/slideLayouts/slideLayout25.xml" ContentType="application/vnd.openxmlformats-officedocument.presentationml.slideLayout+xml"/>
  <Override PartName="/ppt/theme/theme22.xml" ContentType="application/vnd.openxmlformats-officedocument.theme+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23.xml" ContentType="application/vnd.openxmlformats-officedocument.theme+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theme/theme24.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heme/theme25.xml" ContentType="application/vnd.openxmlformats-officedocument.theme+xml"/>
  <Override PartName="/ppt/theme/theme2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861" r:id="rId6"/>
    <p:sldMasterId id="2147483742" r:id="rId7"/>
    <p:sldMasterId id="2147483905" r:id="rId8"/>
    <p:sldMasterId id="2147483969" r:id="rId9"/>
    <p:sldMasterId id="2147483972" r:id="rId10"/>
    <p:sldMasterId id="2147483974" r:id="rId11"/>
    <p:sldMasterId id="2147483976" r:id="rId12"/>
    <p:sldMasterId id="2147483978" r:id="rId13"/>
    <p:sldMasterId id="2147483986" r:id="rId14"/>
    <p:sldMasterId id="2147483988" r:id="rId15"/>
    <p:sldMasterId id="2147483990" r:id="rId16"/>
    <p:sldMasterId id="2147483992" r:id="rId17"/>
    <p:sldMasterId id="2147483994" r:id="rId18"/>
    <p:sldMasterId id="2147483996" r:id="rId19"/>
    <p:sldMasterId id="2147483998" r:id="rId20"/>
    <p:sldMasterId id="2147484000" r:id="rId21"/>
    <p:sldMasterId id="2147484002" r:id="rId22"/>
    <p:sldMasterId id="2147484004" r:id="rId23"/>
    <p:sldMasterId id="2147484006" r:id="rId24"/>
    <p:sldMasterId id="2147484008" r:id="rId25"/>
    <p:sldMasterId id="2147484011" r:id="rId26"/>
    <p:sldMasterId id="2147484027" r:id="rId27"/>
    <p:sldMasterId id="2147484044" r:id="rId28"/>
    <p:sldMasterId id="2147484082" r:id="rId29"/>
  </p:sldMasterIdLst>
  <p:notesMasterIdLst>
    <p:notesMasterId r:id="rId44"/>
  </p:notesMasterIdLst>
  <p:handoutMasterIdLst>
    <p:handoutMasterId r:id="rId45"/>
  </p:handoutMasterIdLst>
  <p:sldIdLst>
    <p:sldId id="256" r:id="rId30"/>
    <p:sldId id="13856" r:id="rId31"/>
    <p:sldId id="407" r:id="rId32"/>
    <p:sldId id="1658" r:id="rId33"/>
    <p:sldId id="2076137208" r:id="rId34"/>
    <p:sldId id="2076137134" r:id="rId35"/>
    <p:sldId id="2118" r:id="rId36"/>
    <p:sldId id="2076136863" r:id="rId37"/>
    <p:sldId id="2076137256" r:id="rId38"/>
    <p:sldId id="2076136864" r:id="rId39"/>
    <p:sldId id="681" r:id="rId40"/>
    <p:sldId id="2076136866" r:id="rId41"/>
    <p:sldId id="2076136867" r:id="rId42"/>
    <p:sldId id="2076136868" r:id="rId43"/>
  </p:sldIdLst>
  <p:sldSz cx="12192000" cy="6858000"/>
  <p:notesSz cx="6985000" cy="9283700"/>
  <p:defaultTextStyle>
    <a:defPPr>
      <a:defRPr lang="en-US"/>
    </a:defPPr>
    <a:lvl1pPr algn="l" rtl="0" fontAlgn="base">
      <a:spcBef>
        <a:spcPct val="0"/>
      </a:spcBef>
      <a:spcAft>
        <a:spcPct val="0"/>
      </a:spcAft>
      <a:defRPr kern="1200">
        <a:solidFill>
          <a:schemeClr val="tx1"/>
        </a:solidFill>
        <a:latin typeface="Helvetica Neue" pitchFamily="2" charset="0"/>
        <a:ea typeface="+mn-ea"/>
        <a:cs typeface="Arial" charset="0"/>
      </a:defRPr>
    </a:lvl1pPr>
    <a:lvl2pPr marL="608013" indent="-150813" algn="l" rtl="0" fontAlgn="base">
      <a:spcBef>
        <a:spcPct val="0"/>
      </a:spcBef>
      <a:spcAft>
        <a:spcPct val="0"/>
      </a:spcAft>
      <a:defRPr kern="1200">
        <a:solidFill>
          <a:schemeClr val="tx1"/>
        </a:solidFill>
        <a:latin typeface="Helvetica Neue" pitchFamily="2" charset="0"/>
        <a:ea typeface="+mn-ea"/>
        <a:cs typeface="Arial" charset="0"/>
      </a:defRPr>
    </a:lvl2pPr>
    <a:lvl3pPr marL="1217613" indent="-303213" algn="l" rtl="0" fontAlgn="base">
      <a:spcBef>
        <a:spcPct val="0"/>
      </a:spcBef>
      <a:spcAft>
        <a:spcPct val="0"/>
      </a:spcAft>
      <a:defRPr kern="1200">
        <a:solidFill>
          <a:schemeClr val="tx1"/>
        </a:solidFill>
        <a:latin typeface="Helvetica Neue" pitchFamily="2" charset="0"/>
        <a:ea typeface="+mn-ea"/>
        <a:cs typeface="Arial" charset="0"/>
      </a:defRPr>
    </a:lvl3pPr>
    <a:lvl4pPr marL="1827213" indent="-455613" algn="l" rtl="0" fontAlgn="base">
      <a:spcBef>
        <a:spcPct val="0"/>
      </a:spcBef>
      <a:spcAft>
        <a:spcPct val="0"/>
      </a:spcAft>
      <a:defRPr kern="1200">
        <a:solidFill>
          <a:schemeClr val="tx1"/>
        </a:solidFill>
        <a:latin typeface="Helvetica Neue" pitchFamily="2" charset="0"/>
        <a:ea typeface="+mn-ea"/>
        <a:cs typeface="Arial" charset="0"/>
      </a:defRPr>
    </a:lvl4pPr>
    <a:lvl5pPr marL="2436813" indent="-608013" algn="l" rtl="0" fontAlgn="base">
      <a:spcBef>
        <a:spcPct val="0"/>
      </a:spcBef>
      <a:spcAft>
        <a:spcPct val="0"/>
      </a:spcAft>
      <a:defRPr kern="1200">
        <a:solidFill>
          <a:schemeClr val="tx1"/>
        </a:solidFill>
        <a:latin typeface="Helvetica Neue" pitchFamily="2" charset="0"/>
        <a:ea typeface="+mn-ea"/>
        <a:cs typeface="Arial" charset="0"/>
      </a:defRPr>
    </a:lvl5pPr>
    <a:lvl6pPr marL="2286000" algn="l" defTabSz="914400" rtl="0" eaLnBrk="1" latinLnBrk="0" hangingPunct="1">
      <a:defRPr kern="1200">
        <a:solidFill>
          <a:schemeClr val="tx1"/>
        </a:solidFill>
        <a:latin typeface="Helvetica Neue" pitchFamily="2" charset="0"/>
        <a:ea typeface="+mn-ea"/>
        <a:cs typeface="Arial" charset="0"/>
      </a:defRPr>
    </a:lvl6pPr>
    <a:lvl7pPr marL="2743200" algn="l" defTabSz="914400" rtl="0" eaLnBrk="1" latinLnBrk="0" hangingPunct="1">
      <a:defRPr kern="1200">
        <a:solidFill>
          <a:schemeClr val="tx1"/>
        </a:solidFill>
        <a:latin typeface="Helvetica Neue" pitchFamily="2" charset="0"/>
        <a:ea typeface="+mn-ea"/>
        <a:cs typeface="Arial" charset="0"/>
      </a:defRPr>
    </a:lvl7pPr>
    <a:lvl8pPr marL="3200400" algn="l" defTabSz="914400" rtl="0" eaLnBrk="1" latinLnBrk="0" hangingPunct="1">
      <a:defRPr kern="1200">
        <a:solidFill>
          <a:schemeClr val="tx1"/>
        </a:solidFill>
        <a:latin typeface="Helvetica Neue" pitchFamily="2" charset="0"/>
        <a:ea typeface="+mn-ea"/>
        <a:cs typeface="Arial" charset="0"/>
      </a:defRPr>
    </a:lvl8pPr>
    <a:lvl9pPr marL="3657600" algn="l" defTabSz="914400" rtl="0" eaLnBrk="1" latinLnBrk="0" hangingPunct="1">
      <a:defRPr kern="1200">
        <a:solidFill>
          <a:schemeClr val="tx1"/>
        </a:solidFill>
        <a:latin typeface="Helvetica Neue" pitchFamily="2" charset="0"/>
        <a:ea typeface="+mn-ea"/>
        <a:cs typeface="Arial" charset="0"/>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15:guide id="1" orient="horz" pos="2924">
          <p15:clr>
            <a:srgbClr val="A4A3A4"/>
          </p15:clr>
        </p15:guide>
        <p15:guide id="2" pos="220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browse/>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CD814"/>
    <a:srgbClr val="CD5C3E"/>
    <a:srgbClr val="EEDC00"/>
    <a:srgbClr val="FFB81C"/>
    <a:srgbClr val="AB2A61"/>
    <a:srgbClr val="71C47B"/>
    <a:srgbClr val="000000"/>
    <a:srgbClr val="53565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00A15C55-8517-42AA-B614-E9B94910E393}">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6328" autoAdjust="0"/>
    <p:restoredTop sz="88807"/>
  </p:normalViewPr>
  <p:slideViewPr>
    <p:cSldViewPr>
      <p:cViewPr varScale="1">
        <p:scale>
          <a:sx n="111" d="100"/>
          <a:sy n="111" d="100"/>
        </p:scale>
        <p:origin x="1092" y="102"/>
      </p:cViewPr>
      <p:guideLst>
        <p:guide orient="horz" pos="2160"/>
        <p:guide pos="3840"/>
      </p:guideLst>
    </p:cSldViewPr>
  </p:slideViewPr>
  <p:notesTextViewPr>
    <p:cViewPr>
      <p:scale>
        <a:sx n="1" d="1"/>
        <a:sy n="1" d="1"/>
      </p:scale>
      <p:origin x="0" y="0"/>
    </p:cViewPr>
  </p:notesTextViewPr>
  <p:sorterViewPr>
    <p:cViewPr>
      <p:scale>
        <a:sx n="100" d="100"/>
        <a:sy n="100" d="100"/>
      </p:scale>
      <p:origin x="0" y="0"/>
    </p:cViewPr>
  </p:sorterViewPr>
  <p:notesViewPr>
    <p:cSldViewPr>
      <p:cViewPr varScale="1">
        <p:scale>
          <a:sx n="117" d="100"/>
          <a:sy n="117" d="100"/>
        </p:scale>
        <p:origin x="-5028" y="-114"/>
      </p:cViewPr>
      <p:guideLst>
        <p:guide orient="horz" pos="2924"/>
        <p:guide pos="220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Master" Target="slideMasters/slideMaster8.xml"/><Relationship Id="rId18" Type="http://schemas.openxmlformats.org/officeDocument/2006/relationships/slideMaster" Target="slideMasters/slideMaster13.xml"/><Relationship Id="rId26" Type="http://schemas.openxmlformats.org/officeDocument/2006/relationships/slideMaster" Target="slideMasters/slideMaster21.xml"/><Relationship Id="rId39" Type="http://schemas.openxmlformats.org/officeDocument/2006/relationships/slide" Target="slides/slide10.xml"/><Relationship Id="rId3" Type="http://schemas.openxmlformats.org/officeDocument/2006/relationships/customXml" Target="../customXml/item3.xml"/><Relationship Id="rId21" Type="http://schemas.openxmlformats.org/officeDocument/2006/relationships/slideMaster" Target="slideMasters/slideMaster16.xml"/><Relationship Id="rId34" Type="http://schemas.openxmlformats.org/officeDocument/2006/relationships/slide" Target="slides/slide5.xml"/><Relationship Id="rId42" Type="http://schemas.openxmlformats.org/officeDocument/2006/relationships/slide" Target="slides/slide13.xml"/><Relationship Id="rId47" Type="http://schemas.openxmlformats.org/officeDocument/2006/relationships/viewProps" Target="viewProps.xml"/><Relationship Id="rId7" Type="http://schemas.openxmlformats.org/officeDocument/2006/relationships/slideMaster" Target="slideMasters/slideMaster2.xml"/><Relationship Id="rId12" Type="http://schemas.openxmlformats.org/officeDocument/2006/relationships/slideMaster" Target="slideMasters/slideMaster7.xml"/><Relationship Id="rId17" Type="http://schemas.openxmlformats.org/officeDocument/2006/relationships/slideMaster" Target="slideMasters/slideMaster12.xml"/><Relationship Id="rId25" Type="http://schemas.openxmlformats.org/officeDocument/2006/relationships/slideMaster" Target="slideMasters/slideMaster20.xml"/><Relationship Id="rId33" Type="http://schemas.openxmlformats.org/officeDocument/2006/relationships/slide" Target="slides/slide4.xml"/><Relationship Id="rId38" Type="http://schemas.openxmlformats.org/officeDocument/2006/relationships/slide" Target="slides/slide9.xml"/><Relationship Id="rId46"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Master" Target="slideMasters/slideMaster11.xml"/><Relationship Id="rId20" Type="http://schemas.openxmlformats.org/officeDocument/2006/relationships/slideMaster" Target="slideMasters/slideMaster15.xml"/><Relationship Id="rId29" Type="http://schemas.openxmlformats.org/officeDocument/2006/relationships/slideMaster" Target="slideMasters/slideMaster24.xml"/><Relationship Id="rId41" Type="http://schemas.openxmlformats.org/officeDocument/2006/relationships/slide" Target="slides/slide12.xml"/><Relationship Id="rId1" Type="http://schemas.openxmlformats.org/officeDocument/2006/relationships/customXml" Target="../customXml/item1.xml"/><Relationship Id="rId6" Type="http://schemas.openxmlformats.org/officeDocument/2006/relationships/slideMaster" Target="slideMasters/slideMaster1.xml"/><Relationship Id="rId11" Type="http://schemas.openxmlformats.org/officeDocument/2006/relationships/slideMaster" Target="slideMasters/slideMaster6.xml"/><Relationship Id="rId24" Type="http://schemas.openxmlformats.org/officeDocument/2006/relationships/slideMaster" Target="slideMasters/slideMaster19.xml"/><Relationship Id="rId32" Type="http://schemas.openxmlformats.org/officeDocument/2006/relationships/slide" Target="slides/slide3.xml"/><Relationship Id="rId37" Type="http://schemas.openxmlformats.org/officeDocument/2006/relationships/slide" Target="slides/slide8.xml"/><Relationship Id="rId40" Type="http://schemas.openxmlformats.org/officeDocument/2006/relationships/slide" Target="slides/slide11.xml"/><Relationship Id="rId45" Type="http://schemas.openxmlformats.org/officeDocument/2006/relationships/handoutMaster" Target="handoutMasters/handoutMaster1.xml"/><Relationship Id="rId5" Type="http://schemas.openxmlformats.org/officeDocument/2006/relationships/customXml" Target="../customXml/item5.xml"/><Relationship Id="rId15" Type="http://schemas.openxmlformats.org/officeDocument/2006/relationships/slideMaster" Target="slideMasters/slideMaster10.xml"/><Relationship Id="rId23" Type="http://schemas.openxmlformats.org/officeDocument/2006/relationships/slideMaster" Target="slideMasters/slideMaster18.xml"/><Relationship Id="rId28" Type="http://schemas.openxmlformats.org/officeDocument/2006/relationships/slideMaster" Target="slideMasters/slideMaster23.xml"/><Relationship Id="rId36" Type="http://schemas.openxmlformats.org/officeDocument/2006/relationships/slide" Target="slides/slide7.xml"/><Relationship Id="rId49" Type="http://schemas.openxmlformats.org/officeDocument/2006/relationships/tableStyles" Target="tableStyles.xml"/><Relationship Id="rId10" Type="http://schemas.openxmlformats.org/officeDocument/2006/relationships/slideMaster" Target="slideMasters/slideMaster5.xml"/><Relationship Id="rId19" Type="http://schemas.openxmlformats.org/officeDocument/2006/relationships/slideMaster" Target="slideMasters/slideMaster14.xml"/><Relationship Id="rId31" Type="http://schemas.openxmlformats.org/officeDocument/2006/relationships/slide" Target="slides/slide2.xml"/><Relationship Id="rId44" Type="http://schemas.openxmlformats.org/officeDocument/2006/relationships/notesMaster" Target="notesMasters/notesMaster1.xml"/><Relationship Id="rId4" Type="http://schemas.openxmlformats.org/officeDocument/2006/relationships/customXml" Target="../customXml/item4.xml"/><Relationship Id="rId9" Type="http://schemas.openxmlformats.org/officeDocument/2006/relationships/slideMaster" Target="slideMasters/slideMaster4.xml"/><Relationship Id="rId14" Type="http://schemas.openxmlformats.org/officeDocument/2006/relationships/slideMaster" Target="slideMasters/slideMaster9.xml"/><Relationship Id="rId22" Type="http://schemas.openxmlformats.org/officeDocument/2006/relationships/slideMaster" Target="slideMasters/slideMaster17.xml"/><Relationship Id="rId27" Type="http://schemas.openxmlformats.org/officeDocument/2006/relationships/slideMaster" Target="slideMasters/slideMaster22.xml"/><Relationship Id="rId30" Type="http://schemas.openxmlformats.org/officeDocument/2006/relationships/slide" Target="slides/slide1.xml"/><Relationship Id="rId35" Type="http://schemas.openxmlformats.org/officeDocument/2006/relationships/slide" Target="slides/slide6.xml"/><Relationship Id="rId43" Type="http://schemas.openxmlformats.org/officeDocument/2006/relationships/slide" Target="slides/slide14.xml"/><Relationship Id="rId48" Type="http://schemas.openxmlformats.org/officeDocument/2006/relationships/theme" Target="theme/theme1.xml"/><Relationship Id="rId8" Type="http://schemas.openxmlformats.org/officeDocument/2006/relationships/slideMaster" Target="slideMasters/slideMaster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27363" cy="463550"/>
          </a:xfrm>
          <a:prstGeom prst="rect">
            <a:avLst/>
          </a:prstGeom>
        </p:spPr>
        <p:txBody>
          <a:bodyPr vert="horz" lIns="92951" tIns="46476" rIns="92951" bIns="46476" rtlCol="0"/>
          <a:lstStyle>
            <a:lvl1pPr algn="l">
              <a:defRPr sz="1200"/>
            </a:lvl1pPr>
          </a:lstStyle>
          <a:p>
            <a:pPr>
              <a:defRPr/>
            </a:pPr>
            <a:endParaRPr lang="en-US"/>
          </a:p>
        </p:txBody>
      </p:sp>
      <p:sp>
        <p:nvSpPr>
          <p:cNvPr id="3" name="Date Placeholder 2"/>
          <p:cNvSpPr>
            <a:spLocks noGrp="1"/>
          </p:cNvSpPr>
          <p:nvPr>
            <p:ph type="dt" sz="quarter" idx="1"/>
          </p:nvPr>
        </p:nvSpPr>
        <p:spPr>
          <a:xfrm>
            <a:off x="3956050" y="0"/>
            <a:ext cx="3027363" cy="463550"/>
          </a:xfrm>
          <a:prstGeom prst="rect">
            <a:avLst/>
          </a:prstGeom>
        </p:spPr>
        <p:txBody>
          <a:bodyPr vert="horz" lIns="92951" tIns="46476" rIns="92951" bIns="46476" rtlCol="0"/>
          <a:lstStyle>
            <a:lvl1pPr algn="r">
              <a:defRPr sz="1200"/>
            </a:lvl1pPr>
          </a:lstStyle>
          <a:p>
            <a:pPr>
              <a:defRPr/>
            </a:pPr>
            <a:fld id="{15C451E0-AAE1-4A18-B31E-99CE43B82BAC}" type="datetimeFigureOut">
              <a:rPr lang="en-US"/>
              <a:pPr>
                <a:defRPr/>
              </a:pPr>
              <a:t>7/31/2020</a:t>
            </a:fld>
            <a:endParaRPr lang="en-US"/>
          </a:p>
        </p:txBody>
      </p:sp>
      <p:sp>
        <p:nvSpPr>
          <p:cNvPr id="4" name="Footer Placeholder 3"/>
          <p:cNvSpPr>
            <a:spLocks noGrp="1"/>
          </p:cNvSpPr>
          <p:nvPr>
            <p:ph type="ftr" sz="quarter" idx="2"/>
          </p:nvPr>
        </p:nvSpPr>
        <p:spPr>
          <a:xfrm>
            <a:off x="0" y="8818563"/>
            <a:ext cx="3027363" cy="463550"/>
          </a:xfrm>
          <a:prstGeom prst="rect">
            <a:avLst/>
          </a:prstGeom>
        </p:spPr>
        <p:txBody>
          <a:bodyPr vert="horz" lIns="92951" tIns="46476" rIns="92951" bIns="46476" rtlCol="0" anchor="b"/>
          <a:lstStyle>
            <a:lvl1pPr algn="l">
              <a:defRPr sz="1200"/>
            </a:lvl1pPr>
          </a:lstStyle>
          <a:p>
            <a:pPr>
              <a:defRPr/>
            </a:pPr>
            <a:endParaRPr lang="en-US"/>
          </a:p>
        </p:txBody>
      </p:sp>
      <p:sp>
        <p:nvSpPr>
          <p:cNvPr id="5" name="Slide Number Placeholder 4"/>
          <p:cNvSpPr>
            <a:spLocks noGrp="1"/>
          </p:cNvSpPr>
          <p:nvPr>
            <p:ph type="sldNum" sz="quarter" idx="3"/>
          </p:nvPr>
        </p:nvSpPr>
        <p:spPr>
          <a:xfrm>
            <a:off x="3956050" y="8818563"/>
            <a:ext cx="3027363" cy="463550"/>
          </a:xfrm>
          <a:prstGeom prst="rect">
            <a:avLst/>
          </a:prstGeom>
        </p:spPr>
        <p:txBody>
          <a:bodyPr vert="horz" lIns="92951" tIns="46476" rIns="92951" bIns="46476" rtlCol="0" anchor="b"/>
          <a:lstStyle>
            <a:lvl1pPr algn="r">
              <a:defRPr sz="1200"/>
            </a:lvl1pPr>
          </a:lstStyle>
          <a:p>
            <a:pPr>
              <a:defRPr/>
            </a:pPr>
            <a:fld id="{35455AD4-7CF1-44DA-970B-66F30BFA66F8}" type="slidenum">
              <a:rPr lang="en-US"/>
              <a:pPr>
                <a:defRPr/>
              </a:pPr>
              <a:t>‹#›</a:t>
            </a:fld>
            <a:endParaRPr lang="en-US"/>
          </a:p>
        </p:txBody>
      </p:sp>
    </p:spTree>
    <p:extLst>
      <p:ext uri="{BB962C8B-B14F-4D97-AF65-F5344CB8AC3E}">
        <p14:creationId xmlns:p14="http://schemas.microsoft.com/office/powerpoint/2010/main" val="369148572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27363" cy="463550"/>
          </a:xfrm>
          <a:prstGeom prst="rect">
            <a:avLst/>
          </a:prstGeom>
        </p:spPr>
        <p:txBody>
          <a:bodyPr vert="horz" lIns="92951" tIns="46476" rIns="92951" bIns="46476" rtlCol="0"/>
          <a:lstStyle>
            <a:lvl1pPr algn="l">
              <a:defRPr sz="1200"/>
            </a:lvl1pPr>
          </a:lstStyle>
          <a:p>
            <a:pPr>
              <a:defRPr/>
            </a:pPr>
            <a:endParaRPr lang="en-US"/>
          </a:p>
        </p:txBody>
      </p:sp>
      <p:sp>
        <p:nvSpPr>
          <p:cNvPr id="3" name="Date Placeholder 2"/>
          <p:cNvSpPr>
            <a:spLocks noGrp="1"/>
          </p:cNvSpPr>
          <p:nvPr>
            <p:ph type="dt" idx="1"/>
          </p:nvPr>
        </p:nvSpPr>
        <p:spPr>
          <a:xfrm>
            <a:off x="3956050" y="0"/>
            <a:ext cx="3027363" cy="463550"/>
          </a:xfrm>
          <a:prstGeom prst="rect">
            <a:avLst/>
          </a:prstGeom>
        </p:spPr>
        <p:txBody>
          <a:bodyPr vert="horz" lIns="92951" tIns="46476" rIns="92951" bIns="46476" rtlCol="0"/>
          <a:lstStyle>
            <a:lvl1pPr algn="r">
              <a:defRPr sz="1200"/>
            </a:lvl1pPr>
          </a:lstStyle>
          <a:p>
            <a:pPr>
              <a:defRPr/>
            </a:pPr>
            <a:fld id="{D438B36D-105A-4DFA-8695-E24B4F8DE2BA}" type="datetimeFigureOut">
              <a:rPr lang="en-US"/>
              <a:pPr>
                <a:defRPr/>
              </a:pPr>
              <a:t>7/31/2020</a:t>
            </a:fld>
            <a:endParaRPr lang="en-US"/>
          </a:p>
        </p:txBody>
      </p:sp>
      <p:sp>
        <p:nvSpPr>
          <p:cNvPr id="4" name="Slide Image Placeholder 3"/>
          <p:cNvSpPr>
            <a:spLocks noGrp="1" noRot="1" noChangeAspect="1"/>
          </p:cNvSpPr>
          <p:nvPr>
            <p:ph type="sldImg" idx="2"/>
          </p:nvPr>
        </p:nvSpPr>
        <p:spPr>
          <a:xfrm>
            <a:off x="398463" y="696913"/>
            <a:ext cx="6188075" cy="3481387"/>
          </a:xfrm>
          <a:prstGeom prst="rect">
            <a:avLst/>
          </a:prstGeom>
          <a:noFill/>
          <a:ln w="12700">
            <a:solidFill>
              <a:prstClr val="black"/>
            </a:solidFill>
          </a:ln>
        </p:spPr>
        <p:txBody>
          <a:bodyPr vert="horz" lIns="92951" tIns="46476" rIns="92951" bIns="46476" rtlCol="0" anchor="ctr"/>
          <a:lstStyle/>
          <a:p>
            <a:pPr lvl="0"/>
            <a:endParaRPr lang="en-US" noProof="0"/>
          </a:p>
        </p:txBody>
      </p:sp>
      <p:sp>
        <p:nvSpPr>
          <p:cNvPr id="5" name="Notes Placeholder 4"/>
          <p:cNvSpPr>
            <a:spLocks noGrp="1"/>
          </p:cNvSpPr>
          <p:nvPr>
            <p:ph type="body" sz="quarter" idx="3"/>
          </p:nvPr>
        </p:nvSpPr>
        <p:spPr>
          <a:xfrm>
            <a:off x="698500" y="4410075"/>
            <a:ext cx="5588000" cy="4176713"/>
          </a:xfrm>
          <a:prstGeom prst="rect">
            <a:avLst/>
          </a:prstGeom>
        </p:spPr>
        <p:txBody>
          <a:bodyPr vert="horz" lIns="92951" tIns="46476" rIns="92951" bIns="46476"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8818563"/>
            <a:ext cx="3027363" cy="463550"/>
          </a:xfrm>
          <a:prstGeom prst="rect">
            <a:avLst/>
          </a:prstGeom>
        </p:spPr>
        <p:txBody>
          <a:bodyPr vert="horz" lIns="92951" tIns="46476" rIns="92951" bIns="46476" rtlCol="0" anchor="b"/>
          <a:lstStyle>
            <a:lvl1pPr algn="l">
              <a:defRPr sz="1200"/>
            </a:lvl1pPr>
          </a:lstStyle>
          <a:p>
            <a:pPr>
              <a:defRPr/>
            </a:pPr>
            <a:endParaRPr lang="en-US"/>
          </a:p>
        </p:txBody>
      </p:sp>
      <p:sp>
        <p:nvSpPr>
          <p:cNvPr id="7" name="Slide Number Placeholder 6"/>
          <p:cNvSpPr>
            <a:spLocks noGrp="1"/>
          </p:cNvSpPr>
          <p:nvPr>
            <p:ph type="sldNum" sz="quarter" idx="5"/>
          </p:nvPr>
        </p:nvSpPr>
        <p:spPr>
          <a:xfrm>
            <a:off x="3956050" y="8818563"/>
            <a:ext cx="3027363" cy="463550"/>
          </a:xfrm>
          <a:prstGeom prst="rect">
            <a:avLst/>
          </a:prstGeom>
        </p:spPr>
        <p:txBody>
          <a:bodyPr vert="horz" lIns="92951" tIns="46476" rIns="92951" bIns="46476" rtlCol="0" anchor="b"/>
          <a:lstStyle>
            <a:lvl1pPr algn="r">
              <a:defRPr sz="1200"/>
            </a:lvl1pPr>
          </a:lstStyle>
          <a:p>
            <a:pPr>
              <a:defRPr/>
            </a:pPr>
            <a:fld id="{70AB2566-4B08-4069-A451-01E311BBD56E}" type="slidenum">
              <a:rPr lang="en-US"/>
              <a:pPr>
                <a:defRPr/>
              </a:pPr>
              <a:t>‹#›</a:t>
            </a:fld>
            <a:endParaRPr lang="en-US"/>
          </a:p>
        </p:txBody>
      </p:sp>
    </p:spTree>
    <p:extLst>
      <p:ext uri="{BB962C8B-B14F-4D97-AF65-F5344CB8AC3E}">
        <p14:creationId xmlns:p14="http://schemas.microsoft.com/office/powerpoint/2010/main" val="262900678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s://www.prnewswire.com/news-releases/ponemon-cyberattacks-on-smbs-rising-globally-becoming-more-targeted-and-sophisticated-300933394.html" TargetMode="External"/><Relationship Id="rId2" Type="http://schemas.openxmlformats.org/officeDocument/2006/relationships/slide" Target="../slides/slide2.xml"/><Relationship Id="rId1" Type="http://schemas.openxmlformats.org/officeDocument/2006/relationships/notesMaster" Target="../notesMasters/notesMaster1.xml"/><Relationship Id="rId5" Type="http://schemas.openxmlformats.org/officeDocument/2006/relationships/hyperlink" Target="https://www.workfront.com/campaigns/state-of-work" TargetMode="External"/><Relationship Id="rId4" Type="http://schemas.openxmlformats.org/officeDocument/2006/relationships/hyperlink" Target="https://techaisle.com/blog/358-ww-smb-and-midmarket-cloud-spend-to-reach-115b-in-2019" TargetMode="Externa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70AB2566-4B08-4069-A451-01E311BBD56E}" type="slidenum">
              <a:rPr lang="en-US" smtClean="0"/>
              <a:pPr>
                <a:defRPr/>
              </a:pPr>
              <a:t>1</a:t>
            </a:fld>
            <a:endParaRPr lang="en-US"/>
          </a:p>
        </p:txBody>
      </p:sp>
    </p:spTree>
    <p:extLst>
      <p:ext uri="{BB962C8B-B14F-4D97-AF65-F5344CB8AC3E}">
        <p14:creationId xmlns:p14="http://schemas.microsoft.com/office/powerpoint/2010/main" val="14030390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dirty="0">
              <a:cs typeface="Calibri"/>
            </a:endParaRPr>
          </a:p>
        </p:txBody>
      </p:sp>
      <p:sp>
        <p:nvSpPr>
          <p:cNvPr id="4" name="Slide Number Placeholder 3"/>
          <p:cNvSpPr>
            <a:spLocks noGrp="1"/>
          </p:cNvSpPr>
          <p:nvPr>
            <p:ph type="sldNum" sz="quarter" idx="5"/>
          </p:nvPr>
        </p:nvSpPr>
        <p:spPr/>
        <p:txBody>
          <a:bodyPr/>
          <a:lstStyle/>
          <a:p>
            <a:pPr>
              <a:defRPr/>
            </a:pPr>
            <a:fld id="{70AB2566-4B08-4069-A451-01E311BBD56E}" type="slidenum">
              <a:rPr lang="en-US" smtClean="0"/>
              <a:pPr>
                <a:defRPr/>
              </a:pPr>
              <a:t>11</a:t>
            </a:fld>
            <a:endParaRPr lang="en-US" dirty="0"/>
          </a:p>
        </p:txBody>
      </p:sp>
    </p:spTree>
    <p:extLst>
      <p:ext uri="{BB962C8B-B14F-4D97-AF65-F5344CB8AC3E}">
        <p14:creationId xmlns:p14="http://schemas.microsoft.com/office/powerpoint/2010/main" val="192907211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dirty="0">
              <a:cs typeface="Calibri"/>
            </a:endParaRPr>
          </a:p>
        </p:txBody>
      </p:sp>
      <p:sp>
        <p:nvSpPr>
          <p:cNvPr id="4" name="Slide Number Placeholder 3"/>
          <p:cNvSpPr>
            <a:spLocks noGrp="1"/>
          </p:cNvSpPr>
          <p:nvPr>
            <p:ph type="sldNum" sz="quarter" idx="5"/>
          </p:nvPr>
        </p:nvSpPr>
        <p:spPr/>
        <p:txBody>
          <a:bodyPr/>
          <a:lstStyle/>
          <a:p>
            <a:pPr>
              <a:defRPr/>
            </a:pPr>
            <a:fld id="{70AB2566-4B08-4069-A451-01E311BBD56E}" type="slidenum">
              <a:rPr lang="en-US" smtClean="0"/>
              <a:pPr>
                <a:defRPr/>
              </a:pPr>
              <a:t>12</a:t>
            </a:fld>
            <a:endParaRPr lang="en-US" dirty="0"/>
          </a:p>
        </p:txBody>
      </p:sp>
    </p:spTree>
    <p:extLst>
      <p:ext uri="{BB962C8B-B14F-4D97-AF65-F5344CB8AC3E}">
        <p14:creationId xmlns:p14="http://schemas.microsoft.com/office/powerpoint/2010/main" val="398367955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dirty="0">
              <a:cs typeface="Calibri"/>
            </a:endParaRPr>
          </a:p>
        </p:txBody>
      </p:sp>
      <p:sp>
        <p:nvSpPr>
          <p:cNvPr id="4" name="Slide Number Placeholder 3"/>
          <p:cNvSpPr>
            <a:spLocks noGrp="1"/>
          </p:cNvSpPr>
          <p:nvPr>
            <p:ph type="sldNum" sz="quarter" idx="5"/>
          </p:nvPr>
        </p:nvSpPr>
        <p:spPr/>
        <p:txBody>
          <a:bodyPr/>
          <a:lstStyle/>
          <a:p>
            <a:pPr>
              <a:defRPr/>
            </a:pPr>
            <a:fld id="{70AB2566-4B08-4069-A451-01E311BBD56E}" type="slidenum">
              <a:rPr lang="en-US" smtClean="0"/>
              <a:pPr>
                <a:defRPr/>
              </a:pPr>
              <a:t>13</a:t>
            </a:fld>
            <a:endParaRPr lang="en-US" dirty="0"/>
          </a:p>
        </p:txBody>
      </p:sp>
    </p:spTree>
    <p:extLst>
      <p:ext uri="{BB962C8B-B14F-4D97-AF65-F5344CB8AC3E}">
        <p14:creationId xmlns:p14="http://schemas.microsoft.com/office/powerpoint/2010/main" val="84967542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dirty="0">
              <a:cs typeface="Calibri"/>
            </a:endParaRPr>
          </a:p>
        </p:txBody>
      </p:sp>
      <p:sp>
        <p:nvSpPr>
          <p:cNvPr id="4" name="Slide Number Placeholder 3"/>
          <p:cNvSpPr>
            <a:spLocks noGrp="1"/>
          </p:cNvSpPr>
          <p:nvPr>
            <p:ph type="sldNum" sz="quarter" idx="5"/>
          </p:nvPr>
        </p:nvSpPr>
        <p:spPr/>
        <p:txBody>
          <a:bodyPr/>
          <a:lstStyle/>
          <a:p>
            <a:pPr>
              <a:defRPr/>
            </a:pPr>
            <a:fld id="{70AB2566-4B08-4069-A451-01E311BBD56E}" type="slidenum">
              <a:rPr lang="en-US" smtClean="0"/>
              <a:pPr>
                <a:defRPr/>
              </a:pPr>
              <a:t>14</a:t>
            </a:fld>
            <a:endParaRPr lang="en-US" dirty="0"/>
          </a:p>
        </p:txBody>
      </p:sp>
    </p:spTree>
    <p:extLst>
      <p:ext uri="{BB962C8B-B14F-4D97-AF65-F5344CB8AC3E}">
        <p14:creationId xmlns:p14="http://schemas.microsoft.com/office/powerpoint/2010/main" val="92808359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kern="1200" dirty="0">
                <a:solidFill>
                  <a:schemeClr val="tx1"/>
                </a:solidFill>
                <a:effectLst/>
                <a:latin typeface="+mn-lt"/>
                <a:ea typeface="+mn-ea"/>
                <a:cs typeface="+mn-cs"/>
              </a:rPr>
              <a:t>1 </a:t>
            </a:r>
            <a:r>
              <a:rPr lang="en-US" dirty="0">
                <a:hlinkClick r:id="rId3"/>
              </a:rPr>
              <a:t>https://www.prnewswire.com/news-releases/ponemon-cyberattacks-on-smbs-rising-globally-becoming-more-targeted-and-sophisticated-300933394.html</a:t>
            </a:r>
            <a:endParaRPr lang="en-US"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kern="1200" dirty="0">
                <a:solidFill>
                  <a:schemeClr val="tx1"/>
                </a:solidFill>
                <a:effectLst/>
                <a:latin typeface="+mn-lt"/>
                <a:ea typeface="+mn-ea"/>
                <a:cs typeface="+mn-cs"/>
              </a:rPr>
              <a:t>2</a:t>
            </a:r>
            <a:r>
              <a:rPr lang="en-US" dirty="0">
                <a:hlinkClick r:id="rId4"/>
              </a:rPr>
              <a:t>https://techaisle.com/blog/358-ww-smb-and-midmarket-cloud-spend-to-reach-115b-in-2019</a:t>
            </a:r>
            <a:endParaRPr lang="en-US"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kern="1200" dirty="0">
                <a:solidFill>
                  <a:schemeClr val="tx1"/>
                </a:solidFill>
                <a:effectLst/>
                <a:latin typeface="+mn-lt"/>
                <a:ea typeface="+mn-ea"/>
                <a:cs typeface="+mn-cs"/>
              </a:rPr>
              <a:t>3(Workfront) </a:t>
            </a:r>
            <a:r>
              <a:rPr lang="en-US" sz="1200" u="sng" kern="1200" dirty="0">
                <a:solidFill>
                  <a:schemeClr val="tx1"/>
                </a:solidFill>
                <a:effectLst/>
                <a:latin typeface="+mn-lt"/>
                <a:ea typeface="+mn-ea"/>
                <a:cs typeface="+mn-cs"/>
                <a:hlinkClick r:id="rId5"/>
              </a:rPr>
              <a:t>https://www.workfront.com/campaigns/state-of-work</a:t>
            </a:r>
            <a:endParaRPr lang="en-US" sz="1200" kern="1200" dirty="0">
              <a:solidFill>
                <a:schemeClr val="tx1"/>
              </a:solidFill>
              <a:effectLst/>
              <a:latin typeface="+mn-lt"/>
              <a:ea typeface="+mn-ea"/>
              <a:cs typeface="+mn-cs"/>
            </a:endParaRPr>
          </a:p>
          <a:p>
            <a:pPr marL="0" indent="0">
              <a:buFont typeface="Arial" panose="020B0604020202020204" pitchFamily="34" charset="0"/>
              <a:buNone/>
            </a:pPr>
            <a:endParaRPr lang="en-US" dirty="0"/>
          </a:p>
        </p:txBody>
      </p:sp>
      <p:sp>
        <p:nvSpPr>
          <p:cNvPr id="4" name="Slide Number Placeholder 3"/>
          <p:cNvSpPr>
            <a:spLocks noGrp="1"/>
          </p:cNvSpPr>
          <p:nvPr>
            <p:ph type="sldNum" sz="quarter" idx="5"/>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5467D0DA-4501-45B4-953C-5C787215093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2868218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5"/>
          </p:nvPr>
        </p:nvSpPr>
        <p:spPr/>
        <p:txBody>
          <a:bodyPr/>
          <a:lstStyle/>
          <a:p>
            <a:fld id="{5467D0DA-4501-45B4-953C-5C787215093A}" type="slidenum">
              <a:rPr lang="en-US" smtClean="0"/>
              <a:t>3</a:t>
            </a:fld>
            <a:endParaRPr lang="en-US" dirty="0"/>
          </a:p>
        </p:txBody>
      </p:sp>
    </p:spTree>
    <p:extLst>
      <p:ext uri="{BB962C8B-B14F-4D97-AF65-F5344CB8AC3E}">
        <p14:creationId xmlns:p14="http://schemas.microsoft.com/office/powerpoint/2010/main" val="411747003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4" name="Footer Placeholder 3"/>
          <p:cNvSpPr>
            <a:spLocks noGrp="1"/>
          </p:cNvSpPr>
          <p:nvPr>
            <p:ph type="ftr" sz="quarter" idx="10"/>
          </p:nvPr>
        </p:nvSpPr>
        <p:spPr/>
        <p:txBody>
          <a:bodyPr/>
          <a:lstStyle/>
          <a:p>
            <a:r>
              <a:rPr lang="en-US"/>
              <a:t>Windows 10 for Enterprise</a:t>
            </a:r>
          </a:p>
        </p:txBody>
      </p:sp>
      <p:sp>
        <p:nvSpPr>
          <p:cNvPr id="5" name="Slide Number Placeholder 4"/>
          <p:cNvSpPr>
            <a:spLocks noGrp="1"/>
          </p:cNvSpPr>
          <p:nvPr>
            <p:ph type="sldNum" sz="quarter" idx="11"/>
          </p:nvPr>
        </p:nvSpPr>
        <p:spPr/>
        <p:txBody>
          <a:bodyPr/>
          <a:lstStyle/>
          <a:p>
            <a:fld id="{5F2D3714-B553-A044-BA72-366907BA36B5}" type="slidenum">
              <a:rPr lang="en-US" smtClean="0"/>
              <a:pPr/>
              <a:t>4</a:t>
            </a:fld>
            <a:endParaRPr lang="en-US"/>
          </a:p>
        </p:txBody>
      </p:sp>
      <p:sp>
        <p:nvSpPr>
          <p:cNvPr id="7" name="Notes Placeholder 6">
            <a:extLst>
              <a:ext uri="{FF2B5EF4-FFF2-40B4-BE49-F238E27FC236}">
                <a16:creationId xmlns:a16="http://schemas.microsoft.com/office/drawing/2014/main" id="{25C2B6FC-AF25-4EB0-8A8F-22A8621B773E}"/>
              </a:ext>
            </a:extLst>
          </p:cNvPr>
          <p:cNvSpPr>
            <a:spLocks noGrp="1"/>
          </p:cNvSpPr>
          <p:nvPr>
            <p:ph type="body" idx="1"/>
          </p:nvPr>
        </p:nvSpPr>
        <p:spPr>
          <a:xfrm>
            <a:off x="145472" y="2462904"/>
            <a:ext cx="8788977" cy="4051005"/>
          </a:xfrm>
        </p:spPr>
        <p:txBody>
          <a:bodyPr/>
          <a:lstStyle/>
          <a:p>
            <a:pPr>
              <a:spcAft>
                <a:spcPts val="0"/>
              </a:spcAft>
            </a:pPr>
            <a:endParaRPr lang="en-US"/>
          </a:p>
        </p:txBody>
      </p:sp>
      <p:sp>
        <p:nvSpPr>
          <p:cNvPr id="6" name="Rectangle 5">
            <a:extLst>
              <a:ext uri="{FF2B5EF4-FFF2-40B4-BE49-F238E27FC236}">
                <a16:creationId xmlns:a16="http://schemas.microsoft.com/office/drawing/2014/main" id="{C53767CD-8242-49D0-865C-5A027A9C9887}"/>
              </a:ext>
            </a:extLst>
          </p:cNvPr>
          <p:cNvSpPr/>
          <p:nvPr/>
        </p:nvSpPr>
        <p:spPr>
          <a:xfrm>
            <a:off x="4114800" y="0"/>
            <a:ext cx="5029200" cy="231457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35111841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000" dirty="0"/>
              <a:t>Windows Autopilot simplifies device deployment and management. It saves IT time by centralizing and streamlining everything from new device imaging – including policy settings, apps provisioning and user data migration - to managing system updates, handling devices resets and re-provisioning to a new user, and wiping devices that are lost or have reached end of life. End users, whether administrative staff, teachers or student, save time by having a new device arrive personalized for their needs and a first start-up experience that is simple and takes just minutes to complete.       </a:t>
            </a:r>
            <a:endParaRPr lang="en-US" dirty="0"/>
          </a:p>
          <a:p>
            <a:endParaRPr lang="en-US" sz="1000" dirty="0"/>
          </a:p>
          <a:p>
            <a:r>
              <a:rPr lang="en-US" dirty="0"/>
              <a:t>To make this work there are a few key cloud-based technologies being employed:</a:t>
            </a:r>
          </a:p>
          <a:p>
            <a:endParaRPr lang="en-US" dirty="0"/>
          </a:p>
          <a:p>
            <a:pPr marL="186495" indent="-186495">
              <a:buFont typeface="Arial,Sans-Serif"/>
              <a:buChar char="•"/>
            </a:pPr>
            <a:r>
              <a:rPr lang="en-US" dirty="0"/>
              <a:t>The Windows Autopilot deployment service, which knows about the devices that belong to the organization.</a:t>
            </a:r>
          </a:p>
          <a:p>
            <a:pPr marL="186495" indent="-186495">
              <a:buFont typeface="Arial,Sans-Serif"/>
              <a:buChar char="•"/>
            </a:pPr>
            <a:r>
              <a:rPr lang="en-US" dirty="0"/>
              <a:t>Azure Active Directory, which authenticates the user and drives the MDM enrollment process.</a:t>
            </a:r>
          </a:p>
          <a:p>
            <a:pPr marL="186495" indent="-186495">
              <a:buFont typeface="Arial,Sans-Serif"/>
              <a:buChar char="•"/>
            </a:pPr>
            <a:r>
              <a:rPr lang="en-US" dirty="0"/>
              <a:t>Microsoft Intune or other third-party MDM services, which complete the configuration of the device and ensure that it is properly managed once the setup is complete.</a:t>
            </a:r>
          </a:p>
          <a:p>
            <a:endParaRPr lang="en-US" sz="1000" dirty="0">
              <a:cs typeface="Calibri" panose="020F0502020204030204"/>
            </a:endParaRPr>
          </a:p>
        </p:txBody>
      </p:sp>
      <p:sp>
        <p:nvSpPr>
          <p:cNvPr id="4" name="Slide Number Placeholder 3"/>
          <p:cNvSpPr>
            <a:spLocks noGrp="1"/>
          </p:cNvSpPr>
          <p:nvPr>
            <p:ph type="sldNum" sz="quarter" idx="10"/>
          </p:nvPr>
        </p:nvSpPr>
        <p:spPr/>
        <p:txBody>
          <a:bodyPr/>
          <a:lstStyle/>
          <a:p>
            <a:pPr marL="0" marR="0" lvl="0" indent="0" algn="r" defTabSz="996094" rtl="0" eaLnBrk="1" fontAlgn="auto" latinLnBrk="0" hangingPunct="1">
              <a:lnSpc>
                <a:spcPct val="100000"/>
              </a:lnSpc>
              <a:spcBef>
                <a:spcPts val="0"/>
              </a:spcBef>
              <a:spcAft>
                <a:spcPts val="0"/>
              </a:spcAft>
              <a:buClrTx/>
              <a:buSzTx/>
              <a:buFontTx/>
              <a:buNone/>
              <a:tabLst/>
              <a:defRPr/>
            </a:pPr>
            <a:fld id="{6CB1A414-BB4E-4FD3-A83D-8E0EBBC0AA31}" type="slidenum">
              <a:rPr kumimoji="0" lang="en-US" sz="2000" b="0" i="0" u="none" strike="noStrike" kern="0" cap="none" spc="0" normalizeH="0" baseline="0" noProof="0">
                <a:ln>
                  <a:noFill/>
                </a:ln>
                <a:solidFill>
                  <a:sysClr val="windowText" lastClr="000000"/>
                </a:solidFill>
                <a:effectLst/>
                <a:uLnTx/>
                <a:uFillTx/>
                <a:latin typeface="Calibri" panose="020F0502020204030204"/>
                <a:ea typeface="+mn-ea"/>
                <a:cs typeface="+mn-cs"/>
              </a:rPr>
              <a:pPr marL="0" marR="0" lvl="0" indent="0" algn="r" defTabSz="996094" rtl="0" eaLnBrk="1" fontAlgn="auto" latinLnBrk="0" hangingPunct="1">
                <a:lnSpc>
                  <a:spcPct val="100000"/>
                </a:lnSpc>
                <a:spcBef>
                  <a:spcPts val="0"/>
                </a:spcBef>
                <a:spcAft>
                  <a:spcPts val="0"/>
                </a:spcAft>
                <a:buClrTx/>
                <a:buSzTx/>
                <a:buFontTx/>
                <a:buNone/>
                <a:tabLst/>
                <a:defRPr/>
              </a:pPr>
              <a:t>5</a:t>
            </a:fld>
            <a:endParaRPr kumimoji="0" lang="en-US" sz="2000" b="0" i="0" u="none" strike="noStrike" kern="0" cap="none" spc="0" normalizeH="0" baseline="0" noProof="0">
              <a:ln>
                <a:noFill/>
              </a:ln>
              <a:solidFill>
                <a:sysClr val="windowText" lastClr="000000"/>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4887482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900" dirty="0">
              <a:latin typeface="Segoe UI" panose="020B0502040204020203" pitchFamily="34" charset="0"/>
            </a:endParaRPr>
          </a:p>
          <a:p>
            <a:endParaRPr lang="en-US" dirty="0"/>
          </a:p>
        </p:txBody>
      </p:sp>
      <p:sp>
        <p:nvSpPr>
          <p:cNvPr id="4" name="Header Placeholder 3"/>
          <p:cNvSpPr>
            <a:spLocks noGrp="1"/>
          </p:cNvSpPr>
          <p:nvPr>
            <p:ph type="hdr" sz="quarter"/>
          </p:nvPr>
        </p:nvSpPr>
        <p:spPr/>
        <p:txBody>
          <a:bodyPr/>
          <a:lstStyle/>
          <a:p>
            <a:pPr marL="0" marR="0" lvl="0" indent="0" algn="l" defTabSz="942255"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4"/>
          </p:nvPr>
        </p:nvSpPr>
        <p:spPr/>
        <p:txBody>
          <a:bodyPr/>
          <a:lstStyle/>
          <a:p>
            <a:pPr marL="588931" marR="0" lvl="0" indent="0" algn="l" defTabSz="94197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pPr marL="0" marR="0" lvl="0" indent="0" algn="r" defTabSz="942255" rtl="0" eaLnBrk="1" fontAlgn="auto" latinLnBrk="0" hangingPunct="1">
              <a:lnSpc>
                <a:spcPct val="100000"/>
              </a:lnSpc>
              <a:spcBef>
                <a:spcPts val="0"/>
              </a:spcBef>
              <a:spcAft>
                <a:spcPts val="0"/>
              </a:spcAft>
              <a:buClrTx/>
              <a:buSzTx/>
              <a:buFontTx/>
              <a:buNone/>
              <a:tabLst/>
              <a:defRPr/>
            </a:pPr>
            <a:fld id="{7616F5D7-E2CD-4E47-9019-C8CF5F1267EE}" type="datetime8">
              <a:rPr kumimoji="0" lang="en-US" sz="1200" b="0" i="0" u="none" strike="noStrike" kern="1200" cap="none" spc="0" normalizeH="0" baseline="0" noProof="0">
                <a:ln>
                  <a:noFill/>
                </a:ln>
                <a:solidFill>
                  <a:prstClr val="black"/>
                </a:solidFill>
                <a:effectLst/>
                <a:uLnTx/>
                <a:uFillTx/>
                <a:latin typeface="Segoe UI" pitchFamily="34" charset="0"/>
                <a:ea typeface="+mn-ea"/>
                <a:cs typeface="+mn-cs"/>
              </a:rPr>
              <a:pPr marL="0" marR="0" lvl="0" indent="0" algn="r" defTabSz="942255" rtl="0" eaLnBrk="1" fontAlgn="auto" latinLnBrk="0" hangingPunct="1">
                <a:lnSpc>
                  <a:spcPct val="100000"/>
                </a:lnSpc>
                <a:spcBef>
                  <a:spcPts val="0"/>
                </a:spcBef>
                <a:spcAft>
                  <a:spcPts val="0"/>
                </a:spcAft>
                <a:buClrTx/>
                <a:buSzTx/>
                <a:buFontTx/>
                <a:buNone/>
                <a:tabLst/>
                <a:defRPr/>
              </a:pPr>
              <a:t>7/31/2020 12:16 PM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5"/>
          </p:nvPr>
        </p:nvSpPr>
        <p:spPr/>
        <p:txBody>
          <a:bodyPr/>
          <a:lstStyle/>
          <a:p>
            <a:pPr marL="0" marR="0" lvl="0" indent="0" algn="r" defTabSz="942255"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a:ln>
                  <a:noFill/>
                </a:ln>
                <a:solidFill>
                  <a:prstClr val="black"/>
                </a:solidFill>
                <a:effectLst/>
                <a:uLnTx/>
                <a:uFillTx/>
                <a:latin typeface="Segoe UI" pitchFamily="34" charset="0"/>
                <a:ea typeface="+mn-ea"/>
                <a:cs typeface="+mn-cs"/>
              </a:rPr>
              <a:pPr marL="0" marR="0" lvl="0" indent="0" algn="r" defTabSz="942255"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338382332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sz="900" kern="1200">
              <a:solidFill>
                <a:schemeClr val="tx1"/>
              </a:solidFill>
              <a:latin typeface="Segoe UI" pitchFamily="34" charset="0"/>
              <a:ea typeface="+mn-ea"/>
              <a:cs typeface="+mn-cs"/>
            </a:endParaRPr>
          </a:p>
        </p:txBody>
      </p:sp>
      <p:sp>
        <p:nvSpPr>
          <p:cNvPr id="5" name="Date Placeholder 4"/>
          <p:cNvSpPr>
            <a:spLocks noGrp="1"/>
          </p:cNvSpPr>
          <p:nvPr>
            <p:ph type="dt" idx="10"/>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F22B3E36-5CE0-4CB7-82DE-38A88C71BFA8}" type="datetime1">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7/31/2020</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6" name="Footer Placeholder 5"/>
          <p:cNvSpPr>
            <a:spLocks noGrp="1"/>
          </p:cNvSpPr>
          <p:nvPr>
            <p:ph type="ftr" sz="quarter" idx="11"/>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2012 Microsoft Corporation. All rights reserved. Microsoft, Windows, Windows Vista and other product names are or may be registered trademarks and/or trademarks in the U.S. and/or other countries.</a:t>
            </a:r>
          </a:p>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b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MICROSOFT MAKES NO WARRANTIES, EXPRESS, IMPLIED OR STATUTORY, AS TO THE INFORMATION IN THIS PRESENTATION.</a:t>
            </a:r>
          </a:p>
        </p:txBody>
      </p:sp>
      <p:sp>
        <p:nvSpPr>
          <p:cNvPr id="7" name="Slide Number Placeholder 6"/>
          <p:cNvSpPr>
            <a:spLocks noGrp="1"/>
          </p:cNvSpPr>
          <p:nvPr>
            <p:ph type="sldNum" sz="quarter" idx="12"/>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8B263312-38AA-4E1E-B2B5-0F8F122B24FE}"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8" name="Header Placeholder 7"/>
          <p:cNvSpPr>
            <a:spLocks noGrp="1"/>
          </p:cNvSpPr>
          <p:nvPr>
            <p:ph type="hdr" sz="quarter" idx="13"/>
          </p:nvPr>
        </p:nvSpPr>
        <p:spPr/>
        <p: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Segoe UI" pitchFamily="34" charset="0"/>
                <a:ea typeface="+mn-ea"/>
                <a:cs typeface="+mn-cs"/>
              </a:rPr>
              <a:t>Tech Ready 15</a:t>
            </a:r>
          </a:p>
        </p:txBody>
      </p:sp>
    </p:spTree>
    <p:extLst>
      <p:ext uri="{BB962C8B-B14F-4D97-AF65-F5344CB8AC3E}">
        <p14:creationId xmlns:p14="http://schemas.microsoft.com/office/powerpoint/2010/main" val="41442476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0000"/>
              </a:lnSpc>
              <a:spcAft>
                <a:spcPts val="600"/>
              </a:spcAft>
            </a:pPr>
            <a:r>
              <a:rPr lang="en-US" sz="1400" b="1" dirty="0">
                <a:latin typeface="Segoe UI" panose="020B0502040204020203" pitchFamily="34" charset="0"/>
                <a:cs typeface="Segoe UI" panose="020B0502040204020203" pitchFamily="34" charset="0"/>
              </a:rPr>
              <a:t>What it means for you and your business:</a:t>
            </a:r>
          </a:p>
          <a:p>
            <a:pPr marL="285750" marR="0" lvl="0" indent="-285750" algn="l" defTabSz="914400" rtl="0" eaLnBrk="0" fontAlgn="base" latinLnBrk="0" hangingPunct="0">
              <a:lnSpc>
                <a:spcPct val="100000"/>
              </a:lnSpc>
              <a:spcBef>
                <a:spcPct val="30000"/>
              </a:spcBef>
              <a:spcAft>
                <a:spcPts val="300"/>
              </a:spcAft>
              <a:buClrTx/>
              <a:buSzTx/>
              <a:buFont typeface="Arial" panose="020B0604020202020204" pitchFamily="34" charset="0"/>
              <a:buChar char="•"/>
              <a:tabLst/>
              <a:defRPr/>
            </a:pPr>
            <a:r>
              <a:rPr lang="en-US" dirty="0">
                <a:latin typeface="Segoe UI" panose="020B0502040204020203" pitchFamily="34" charset="0"/>
                <a:cs typeface="Segoe UI" panose="020B0502040204020203" pitchFamily="34" charset="0"/>
              </a:rPr>
              <a:t>Devices are ready with just a few simple steps – using Autopilot, the process of configuring devices for new hires and other employees was reduced from 25 minutes to just seconds.</a:t>
            </a:r>
          </a:p>
          <a:p>
            <a:pPr marL="285750" indent="-285750">
              <a:lnSpc>
                <a:spcPct val="100000"/>
              </a:lnSpc>
              <a:spcAft>
                <a:spcPts val="300"/>
              </a:spcAft>
              <a:buFont typeface="Arial" panose="020B0604020202020204" pitchFamily="34" charset="0"/>
              <a:buChar char="•"/>
            </a:pPr>
            <a:r>
              <a:rPr lang="en-US" dirty="0">
                <a:latin typeface="Segoe UI" panose="020B0502040204020203" pitchFamily="34" charset="0"/>
                <a:cs typeface="Segoe UI" panose="020B0502040204020203" pitchFamily="34" charset="0"/>
              </a:rPr>
              <a:t>Reduce the involvement from your IT department – IT teams can focus on more pressing issues thanks to remote repair capabilities and fast device reset. Microsoft Autopilot is also Microsoft 365 optimized.</a:t>
            </a:r>
          </a:p>
          <a:p>
            <a:pPr marL="285750" indent="-285750">
              <a:lnSpc>
                <a:spcPct val="100000"/>
              </a:lnSpc>
              <a:spcAft>
                <a:spcPts val="300"/>
              </a:spcAft>
              <a:buFont typeface="Arial" panose="020B0604020202020204" pitchFamily="34" charset="0"/>
              <a:buChar char="•"/>
            </a:pPr>
            <a:r>
              <a:rPr lang="en-US" dirty="0">
                <a:latin typeface="Segoe UI" panose="020B0502040204020203" pitchFamily="34" charset="0"/>
                <a:cs typeface="Segoe UI" panose="020B0502040204020203" pitchFamily="34" charset="0"/>
              </a:rPr>
              <a:t>Your information is protected and easy to manage – there is a 33% reduction in security events with Windows 10 devices. With Autopilot, devices are kept fully compliant and can be locked remotely in the event of loss or theft.</a:t>
            </a:r>
          </a:p>
          <a:p>
            <a:pPr marL="285750" marR="0" lvl="0" indent="-285750" algn="l" defTabSz="914400" rtl="0" eaLnBrk="0" fontAlgn="base" latinLnBrk="0" hangingPunct="0">
              <a:lnSpc>
                <a:spcPct val="100000"/>
              </a:lnSpc>
              <a:spcBef>
                <a:spcPct val="30000"/>
              </a:spcBef>
              <a:spcAft>
                <a:spcPts val="300"/>
              </a:spcAft>
              <a:buClrTx/>
              <a:buSzTx/>
              <a:buFont typeface="Arial" panose="020B0604020202020204" pitchFamily="34" charset="0"/>
              <a:buChar char="•"/>
              <a:tabLst/>
              <a:defRPr/>
            </a:pPr>
            <a:r>
              <a:rPr lang="en-US" dirty="0">
                <a:latin typeface="Segoe UI" panose="020B0502040204020203" pitchFamily="34" charset="0"/>
                <a:cs typeface="Segoe UI" panose="020B0502040204020203" pitchFamily="34" charset="0"/>
              </a:rPr>
              <a:t>Your employees can be up and running in minutes – devices can be setup in just minutes, with quick access to personalized apps, reducing setup time by 90% in some cases.</a:t>
            </a:r>
          </a:p>
        </p:txBody>
      </p:sp>
      <p:sp>
        <p:nvSpPr>
          <p:cNvPr id="4" name="Slide Number Placeholder 3"/>
          <p:cNvSpPr>
            <a:spLocks noGrp="1"/>
          </p:cNvSpPr>
          <p:nvPr>
            <p:ph type="sldNum" sz="quarter" idx="5"/>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5467D0DA-4501-45B4-953C-5C787215093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2881841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Autopilot requirements unite a partner’s lines of business - devices, software and services all benefit with a bet on Windows Autopilot. What you see here is a more detailed view of what is required to enable zero-touch deployment using Autopilot.  </a:t>
            </a:r>
          </a:p>
          <a:p>
            <a:endParaRPr lang="en-US" dirty="0"/>
          </a:p>
          <a:p>
            <a:r>
              <a:rPr lang="en-US" dirty="0"/>
              <a:t>From a devices point of view, Autopilot is enabled only in Windows 10 premium SKUs. At this point, any device shipping from an OEM should be imaged with version 1703 or later. </a:t>
            </a:r>
          </a:p>
          <a:p>
            <a:endParaRPr lang="en-US" dirty="0"/>
          </a:p>
          <a:p>
            <a:r>
              <a:rPr lang="en-US" dirty="0"/>
              <a:t>On the back-end, a customer will need to have one of the listed versions of Microsoft 365 or subscription services for AAD and Intune. Other MDM solutions are supported, but the Autopilot experience is best with Intune.   </a:t>
            </a:r>
          </a:p>
          <a:p>
            <a:endParaRPr lang="en-US" dirty="0"/>
          </a:p>
          <a:p>
            <a:r>
              <a:rPr lang="en-US" dirty="0"/>
              <a:t>Lastly, Partner Center plays a central role in Windows 10 device registration, image deployment and device management. Partner Center enables partners to deliver - efficiently and at scale - a portfolio of ongoing device, software and cloud services. </a:t>
            </a:r>
          </a:p>
          <a:p>
            <a:endParaRPr lang="en-US" dirty="0"/>
          </a:p>
        </p:txBody>
      </p:sp>
      <p:sp>
        <p:nvSpPr>
          <p:cNvPr id="4" name="Header Placeholder 3"/>
          <p:cNvSpPr>
            <a:spLocks noGrp="1"/>
          </p:cNvSpPr>
          <p:nvPr>
            <p:ph type="hdr" sz="quarter"/>
          </p:nvPr>
        </p:nvSpPr>
        <p:spPr/>
        <p:txBody>
          <a:bodyPr/>
          <a:lstStyle/>
          <a:p>
            <a:pPr marL="0" marR="0" lvl="0" indent="0" algn="l" defTabSz="942255"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4"/>
          </p:nvPr>
        </p:nvSpPr>
        <p:spPr/>
        <p:txBody>
          <a:bodyPr/>
          <a:lstStyle/>
          <a:p>
            <a:pPr marL="588931" marR="0" lvl="0" indent="0" algn="l" defTabSz="94197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pPr marL="0" marR="0" lvl="0" indent="0" algn="r" defTabSz="942255" rtl="0" eaLnBrk="1" fontAlgn="auto" latinLnBrk="0" hangingPunct="1">
              <a:lnSpc>
                <a:spcPct val="100000"/>
              </a:lnSpc>
              <a:spcBef>
                <a:spcPts val="0"/>
              </a:spcBef>
              <a:spcAft>
                <a:spcPts val="0"/>
              </a:spcAft>
              <a:buClrTx/>
              <a:buSzTx/>
              <a:buFontTx/>
              <a:buNone/>
              <a:tabLst/>
              <a:defRPr/>
            </a:pPr>
            <a:fld id="{7616F5D7-E2CD-4E47-9019-C8CF5F1267EE}" type="datetime8">
              <a:rPr kumimoji="0" lang="en-US" sz="1200" b="0" i="0" u="none" strike="noStrike" kern="1200" cap="none" spc="0" normalizeH="0" baseline="0" noProof="0">
                <a:ln>
                  <a:noFill/>
                </a:ln>
                <a:solidFill>
                  <a:prstClr val="black"/>
                </a:solidFill>
                <a:effectLst/>
                <a:uLnTx/>
                <a:uFillTx/>
                <a:latin typeface="Segoe UI" pitchFamily="34" charset="0"/>
                <a:ea typeface="+mn-ea"/>
                <a:cs typeface="+mn-cs"/>
              </a:rPr>
              <a:pPr marL="0" marR="0" lvl="0" indent="0" algn="r" defTabSz="942255" rtl="0" eaLnBrk="1" fontAlgn="auto" latinLnBrk="0" hangingPunct="1">
                <a:lnSpc>
                  <a:spcPct val="100000"/>
                </a:lnSpc>
                <a:spcBef>
                  <a:spcPts val="0"/>
                </a:spcBef>
                <a:spcAft>
                  <a:spcPts val="0"/>
                </a:spcAft>
                <a:buClrTx/>
                <a:buSzTx/>
                <a:buFontTx/>
                <a:buNone/>
                <a:tabLst/>
                <a:defRPr/>
              </a:pPr>
              <a:t>7/31/2020 12:16 PM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5"/>
          </p:nvPr>
        </p:nvSpPr>
        <p:spPr/>
        <p:txBody>
          <a:bodyPr/>
          <a:lstStyle/>
          <a:p>
            <a:pPr marL="0" marR="0" lvl="0" indent="0" algn="r" defTabSz="942255"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a:ln>
                  <a:noFill/>
                </a:ln>
                <a:solidFill>
                  <a:prstClr val="black"/>
                </a:solidFill>
                <a:effectLst/>
                <a:uLnTx/>
                <a:uFillTx/>
                <a:latin typeface="Segoe UI" pitchFamily="34" charset="0"/>
                <a:ea typeface="+mn-ea"/>
                <a:cs typeface="+mn-cs"/>
              </a:rPr>
              <a:pPr marL="0" marR="0" lvl="0" indent="0" algn="r" defTabSz="942255"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376323172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33.xml.rels><?xml version="1.0" encoding="UTF-8" standalone="yes"?>
<Relationships xmlns="http://schemas.openxmlformats.org/package/2006/relationships"><Relationship Id="rId2" Type="http://schemas.openxmlformats.org/officeDocument/2006/relationships/slideMaster" Target="../slideMasters/slideMaster24.xml"/><Relationship Id="rId1" Type="http://schemas.openxmlformats.org/officeDocument/2006/relationships/tags" Target="../tags/tag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36.xml.rels><?xml version="1.0" encoding="UTF-8" standalone="yes"?>
<Relationships xmlns="http://schemas.openxmlformats.org/package/2006/relationships"><Relationship Id="rId2" Type="http://schemas.openxmlformats.org/officeDocument/2006/relationships/slideMaster" Target="../slideMasters/slideMaster24.xml"/><Relationship Id="rId1" Type="http://schemas.openxmlformats.org/officeDocument/2006/relationships/tags" Target="../tags/tag2.xml"/></Relationships>
</file>

<file path=ppt/slideLayouts/_rels/slideLayout37.xml.rels><?xml version="1.0" encoding="UTF-8" standalone="yes"?>
<Relationships xmlns="http://schemas.openxmlformats.org/package/2006/relationships"><Relationship Id="rId2" Type="http://schemas.openxmlformats.org/officeDocument/2006/relationships/slideMaster" Target="../slideMasters/slideMaster24.xml"/><Relationship Id="rId1" Type="http://schemas.openxmlformats.org/officeDocument/2006/relationships/tags" Target="../tags/tag3.xml"/></Relationships>
</file>

<file path=ppt/slideLayouts/_rels/slideLayout38.xml.rels><?xml version="1.0" encoding="UTF-8" standalone="yes"?>
<Relationships xmlns="http://schemas.openxmlformats.org/package/2006/relationships"><Relationship Id="rId2" Type="http://schemas.openxmlformats.org/officeDocument/2006/relationships/slideMaster" Target="../slideMasters/slideMaster24.xml"/><Relationship Id="rId1" Type="http://schemas.openxmlformats.org/officeDocument/2006/relationships/tags" Target="../tags/tag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cxnSp>
        <p:nvCxnSpPr>
          <p:cNvPr id="5" name="Straight Connector 4"/>
          <p:cNvCxnSpPr/>
          <p:nvPr userDrawn="1"/>
        </p:nvCxnSpPr>
        <p:spPr>
          <a:xfrm>
            <a:off x="685800" y="3754967"/>
            <a:ext cx="8869680" cy="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itle 1"/>
          <p:cNvSpPr>
            <a:spLocks noGrp="1"/>
          </p:cNvSpPr>
          <p:nvPr>
            <p:ph type="ctrTitle"/>
          </p:nvPr>
        </p:nvSpPr>
        <p:spPr>
          <a:xfrm>
            <a:off x="685800" y="2286000"/>
            <a:ext cx="8869680" cy="1468967"/>
          </a:xfrm>
          <a:prstGeom prst="rect">
            <a:avLst/>
          </a:prstGeom>
        </p:spPr>
        <p:txBody>
          <a:bodyPr lIns="0" bIns="0" anchor="b"/>
          <a:lstStyle>
            <a:lvl1pPr>
              <a:defRPr sz="4401" cap="none" baseline="0">
                <a:solidFill>
                  <a:schemeClr val="bg2"/>
                </a:solidFill>
              </a:defRPr>
            </a:lvl1pPr>
          </a:lstStyle>
          <a:p>
            <a:endParaRPr lang="en-US" dirty="0"/>
          </a:p>
        </p:txBody>
      </p:sp>
      <p:sp>
        <p:nvSpPr>
          <p:cNvPr id="7" name="Subtitle 2"/>
          <p:cNvSpPr>
            <a:spLocks noGrp="1"/>
          </p:cNvSpPr>
          <p:nvPr>
            <p:ph type="subTitle" idx="1"/>
          </p:nvPr>
        </p:nvSpPr>
        <p:spPr>
          <a:xfrm>
            <a:off x="685800" y="3909481"/>
            <a:ext cx="8869680" cy="433918"/>
          </a:xfrm>
          <a:prstGeom prst="rect">
            <a:avLst/>
          </a:prstGeom>
        </p:spPr>
        <p:txBody>
          <a:bodyPr lIns="0" tIns="0"/>
          <a:lstStyle>
            <a:lvl1pPr marL="0" indent="0" algn="l" defTabSz="1217978" rtl="0" eaLnBrk="0" fontAlgn="base" hangingPunct="0">
              <a:spcBef>
                <a:spcPct val="20000"/>
              </a:spcBef>
              <a:spcAft>
                <a:spcPct val="0"/>
              </a:spcAft>
              <a:buFont typeface="Arial" charset="0"/>
              <a:buNone/>
              <a:defRPr lang="en-US" sz="2401" kern="1200" dirty="0">
                <a:solidFill>
                  <a:schemeClr val="accent4"/>
                </a:solidFill>
                <a:latin typeface="+mn-lt"/>
                <a:ea typeface="+mn-ea"/>
                <a:cs typeface="+mn-cs"/>
              </a:defRPr>
            </a:lvl1pPr>
            <a:lvl2pPr marL="609676" indent="0" algn="ctr">
              <a:buNone/>
              <a:defRPr>
                <a:solidFill>
                  <a:schemeClr val="tx1">
                    <a:tint val="75000"/>
                  </a:schemeClr>
                </a:solidFill>
              </a:defRPr>
            </a:lvl2pPr>
            <a:lvl3pPr marL="1219353" indent="0" algn="ctr">
              <a:buNone/>
              <a:defRPr>
                <a:solidFill>
                  <a:schemeClr val="tx1">
                    <a:tint val="75000"/>
                  </a:schemeClr>
                </a:solidFill>
              </a:defRPr>
            </a:lvl3pPr>
            <a:lvl4pPr marL="1829029" indent="0" algn="ctr">
              <a:buNone/>
              <a:defRPr>
                <a:solidFill>
                  <a:schemeClr val="tx1">
                    <a:tint val="75000"/>
                  </a:schemeClr>
                </a:solidFill>
              </a:defRPr>
            </a:lvl4pPr>
            <a:lvl5pPr marL="2438704" indent="0" algn="ctr">
              <a:buNone/>
              <a:defRPr>
                <a:solidFill>
                  <a:schemeClr val="tx1">
                    <a:tint val="75000"/>
                  </a:schemeClr>
                </a:solidFill>
              </a:defRPr>
            </a:lvl5pPr>
            <a:lvl6pPr marL="3048381" indent="0" algn="ctr">
              <a:buNone/>
              <a:defRPr>
                <a:solidFill>
                  <a:schemeClr val="tx1">
                    <a:tint val="75000"/>
                  </a:schemeClr>
                </a:solidFill>
              </a:defRPr>
            </a:lvl6pPr>
            <a:lvl7pPr marL="3658057" indent="0" algn="ctr">
              <a:buNone/>
              <a:defRPr>
                <a:solidFill>
                  <a:schemeClr val="tx1">
                    <a:tint val="75000"/>
                  </a:schemeClr>
                </a:solidFill>
              </a:defRPr>
            </a:lvl7pPr>
            <a:lvl8pPr marL="4267733" indent="0" algn="ctr">
              <a:buNone/>
              <a:defRPr>
                <a:solidFill>
                  <a:schemeClr val="tx1">
                    <a:tint val="75000"/>
                  </a:schemeClr>
                </a:solidFill>
              </a:defRPr>
            </a:lvl8pPr>
            <a:lvl9pPr marL="4877410" indent="0" algn="ctr">
              <a:buNone/>
              <a:defRPr>
                <a:solidFill>
                  <a:schemeClr val="tx1">
                    <a:tint val="75000"/>
                  </a:schemeClr>
                </a:solidFill>
              </a:defRPr>
            </a:lvl9pPr>
          </a:lstStyle>
          <a:p>
            <a:endParaRPr lang="en-US" dirty="0"/>
          </a:p>
        </p:txBody>
      </p:sp>
    </p:spTree>
    <p:extLst>
      <p:ext uri="{BB962C8B-B14F-4D97-AF65-F5344CB8AC3E}">
        <p14:creationId xmlns:p14="http://schemas.microsoft.com/office/powerpoint/2010/main" val="272068233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3 Columns">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0" y="990446"/>
            <a:ext cx="4070140" cy="5867553"/>
          </a:xfrm>
          <a:prstGeom prst="rect">
            <a:avLst/>
          </a:prstGeom>
        </p:spPr>
        <p:txBody>
          <a:bodyPr/>
          <a:lstStyle>
            <a:lvl1pPr marL="0" indent="0">
              <a:buNone/>
              <a:defRPr sz="1800">
                <a:solidFill>
                  <a:schemeClr val="tx1"/>
                </a:solidFill>
              </a:defRPr>
            </a:lvl1pPr>
          </a:lstStyle>
          <a:p>
            <a:pPr lvl="0"/>
            <a:endParaRPr lang="en-US" noProof="0" dirty="0"/>
          </a:p>
        </p:txBody>
      </p:sp>
      <p:sp>
        <p:nvSpPr>
          <p:cNvPr id="4" name="Picture Placeholder 2"/>
          <p:cNvSpPr>
            <a:spLocks noGrp="1"/>
          </p:cNvSpPr>
          <p:nvPr>
            <p:ph type="pic" sz="quarter" idx="16"/>
          </p:nvPr>
        </p:nvSpPr>
        <p:spPr>
          <a:xfrm>
            <a:off x="4066032" y="990446"/>
            <a:ext cx="4059936" cy="5867553"/>
          </a:xfrm>
          <a:prstGeom prst="rect">
            <a:avLst/>
          </a:prstGeom>
        </p:spPr>
        <p:txBody>
          <a:bodyPr/>
          <a:lstStyle>
            <a:lvl1pPr marL="0" indent="0">
              <a:buNone/>
              <a:defRPr sz="1800">
                <a:solidFill>
                  <a:schemeClr val="tx1"/>
                </a:solidFill>
              </a:defRPr>
            </a:lvl1pPr>
          </a:lstStyle>
          <a:p>
            <a:pPr lvl="0"/>
            <a:endParaRPr lang="en-US" noProof="0" dirty="0"/>
          </a:p>
        </p:txBody>
      </p:sp>
      <p:sp>
        <p:nvSpPr>
          <p:cNvPr id="5" name="Picture Placeholder 2"/>
          <p:cNvSpPr>
            <a:spLocks noGrp="1"/>
          </p:cNvSpPr>
          <p:nvPr>
            <p:ph type="pic" sz="quarter" idx="17"/>
          </p:nvPr>
        </p:nvSpPr>
        <p:spPr>
          <a:xfrm>
            <a:off x="8121860" y="990446"/>
            <a:ext cx="4070140" cy="5867553"/>
          </a:xfrm>
          <a:prstGeom prst="rect">
            <a:avLst/>
          </a:prstGeom>
        </p:spPr>
        <p:txBody>
          <a:bodyPr/>
          <a:lstStyle>
            <a:lvl1pPr marL="0" indent="0">
              <a:buNone/>
              <a:defRPr sz="1800">
                <a:solidFill>
                  <a:schemeClr val="tx1"/>
                </a:solidFill>
              </a:defRPr>
            </a:lvl1pPr>
          </a:lstStyle>
          <a:p>
            <a:pPr lvl="0"/>
            <a:endParaRPr lang="en-US" noProof="0" dirty="0"/>
          </a:p>
        </p:txBody>
      </p:sp>
      <p:sp>
        <p:nvSpPr>
          <p:cNvPr id="6" name="Text Placeholder 18"/>
          <p:cNvSpPr>
            <a:spLocks noGrp="1"/>
          </p:cNvSpPr>
          <p:nvPr>
            <p:ph type="body" sz="quarter" idx="13"/>
          </p:nvPr>
        </p:nvSpPr>
        <p:spPr>
          <a:xfrm>
            <a:off x="68598" y="318254"/>
            <a:ext cx="3932944" cy="353943"/>
          </a:xfrm>
          <a:prstGeom prst="rect">
            <a:avLst/>
          </a:prstGeom>
        </p:spPr>
        <p:txBody>
          <a:bodyPr tIns="0" anchor="ctr">
            <a:noAutofit/>
          </a:bodyPr>
          <a:lstStyle>
            <a:lvl1pPr marL="0" indent="0" algn="ctr">
              <a:buNone/>
              <a:defRPr lang="en-US" sz="2000" b="1" kern="1200" dirty="0">
                <a:solidFill>
                  <a:schemeClr val="bg1"/>
                </a:solidFill>
                <a:latin typeface="+mn-lt"/>
                <a:ea typeface="+mn-ea"/>
                <a:cs typeface="Arial" charset="0"/>
              </a:defRPr>
            </a:lvl1pPr>
            <a:lvl2pPr>
              <a:defRPr sz="2000"/>
            </a:lvl2pPr>
            <a:lvl3pPr>
              <a:defRPr sz="1600"/>
            </a:lvl3pPr>
            <a:lvl4pPr>
              <a:defRPr sz="1400"/>
            </a:lvl4pPr>
            <a:lvl5pPr>
              <a:defRPr sz="1400"/>
            </a:lvl5pPr>
          </a:lstStyle>
          <a:p>
            <a:pPr lvl="0"/>
            <a:r>
              <a:rPr lang="en-US" dirty="0"/>
              <a:t>Click to edit Master text</a:t>
            </a:r>
          </a:p>
        </p:txBody>
      </p:sp>
      <p:sp>
        <p:nvSpPr>
          <p:cNvPr id="7" name="Text Placeholder 18"/>
          <p:cNvSpPr>
            <a:spLocks noGrp="1"/>
          </p:cNvSpPr>
          <p:nvPr>
            <p:ph type="body" sz="quarter" idx="18"/>
          </p:nvPr>
        </p:nvSpPr>
        <p:spPr>
          <a:xfrm>
            <a:off x="4128741" y="318254"/>
            <a:ext cx="3932944" cy="353943"/>
          </a:xfrm>
          <a:prstGeom prst="rect">
            <a:avLst/>
          </a:prstGeom>
        </p:spPr>
        <p:txBody>
          <a:bodyPr tIns="0" anchor="ctr">
            <a:noAutofit/>
          </a:bodyPr>
          <a:lstStyle>
            <a:lvl1pPr marL="0" indent="0" algn="ctr">
              <a:buNone/>
              <a:defRPr lang="en-US" sz="2000" b="1" kern="1200" dirty="0">
                <a:solidFill>
                  <a:schemeClr val="bg1"/>
                </a:solidFill>
                <a:latin typeface="+mn-lt"/>
                <a:ea typeface="+mn-ea"/>
                <a:cs typeface="Arial" charset="0"/>
              </a:defRPr>
            </a:lvl1pPr>
            <a:lvl2pPr>
              <a:defRPr sz="2000"/>
            </a:lvl2pPr>
            <a:lvl3pPr>
              <a:defRPr sz="1600"/>
            </a:lvl3pPr>
            <a:lvl4pPr>
              <a:defRPr sz="1400"/>
            </a:lvl4pPr>
            <a:lvl5pPr>
              <a:defRPr sz="1400"/>
            </a:lvl5pPr>
          </a:lstStyle>
          <a:p>
            <a:pPr lvl="0"/>
            <a:r>
              <a:rPr lang="en-US" dirty="0"/>
              <a:t>Click to edit Master text</a:t>
            </a:r>
          </a:p>
        </p:txBody>
      </p:sp>
      <p:sp>
        <p:nvSpPr>
          <p:cNvPr id="8" name="Text Placeholder 18"/>
          <p:cNvSpPr>
            <a:spLocks noGrp="1"/>
          </p:cNvSpPr>
          <p:nvPr>
            <p:ph type="body" sz="quarter" idx="19"/>
          </p:nvPr>
        </p:nvSpPr>
        <p:spPr>
          <a:xfrm>
            <a:off x="8190617" y="318254"/>
            <a:ext cx="3932944" cy="353943"/>
          </a:xfrm>
          <a:prstGeom prst="rect">
            <a:avLst/>
          </a:prstGeom>
        </p:spPr>
        <p:txBody>
          <a:bodyPr tIns="0" anchor="ctr">
            <a:noAutofit/>
          </a:bodyPr>
          <a:lstStyle>
            <a:lvl1pPr marL="0" indent="0" algn="ctr">
              <a:buNone/>
              <a:defRPr lang="en-US" sz="2000" b="1" kern="1200" dirty="0">
                <a:solidFill>
                  <a:schemeClr val="bg1"/>
                </a:solidFill>
                <a:latin typeface="+mn-lt"/>
                <a:ea typeface="+mn-ea"/>
                <a:cs typeface="Arial" charset="0"/>
              </a:defRPr>
            </a:lvl1pPr>
            <a:lvl2pPr>
              <a:defRPr sz="2000"/>
            </a:lvl2pPr>
            <a:lvl3pPr>
              <a:defRPr sz="1600"/>
            </a:lvl3pPr>
            <a:lvl4pPr>
              <a:defRPr sz="1400"/>
            </a:lvl4pPr>
            <a:lvl5pPr>
              <a:defRPr sz="1400"/>
            </a:lvl5pPr>
          </a:lstStyle>
          <a:p>
            <a:pPr lvl="0"/>
            <a:r>
              <a:rPr lang="en-US" dirty="0"/>
              <a:t>Click to edit Master text</a:t>
            </a:r>
          </a:p>
        </p:txBody>
      </p:sp>
    </p:spTree>
    <p:extLst>
      <p:ext uri="{BB962C8B-B14F-4D97-AF65-F5344CB8AC3E}">
        <p14:creationId xmlns:p14="http://schemas.microsoft.com/office/powerpoint/2010/main" val="199815399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Divider">
    <p:spTree>
      <p:nvGrpSpPr>
        <p:cNvPr id="1" name=""/>
        <p:cNvGrpSpPr/>
        <p:nvPr/>
      </p:nvGrpSpPr>
      <p:grpSpPr>
        <a:xfrm>
          <a:off x="0" y="0"/>
          <a:ext cx="0" cy="0"/>
          <a:chOff x="0" y="0"/>
          <a:chExt cx="0" cy="0"/>
        </a:xfrm>
      </p:grpSpPr>
      <p:sp>
        <p:nvSpPr>
          <p:cNvPr id="2" name="Title 1"/>
          <p:cNvSpPr>
            <a:spLocks noGrp="1"/>
          </p:cNvSpPr>
          <p:nvPr>
            <p:ph type="ctrTitle"/>
          </p:nvPr>
        </p:nvSpPr>
        <p:spPr>
          <a:xfrm>
            <a:off x="2286000" y="2798233"/>
            <a:ext cx="8229600" cy="1087967"/>
          </a:xfrm>
          <a:prstGeom prst="rect">
            <a:avLst/>
          </a:prstGeom>
        </p:spPr>
        <p:txBody>
          <a:bodyPr lIns="0" bIns="0" anchor="b"/>
          <a:lstStyle>
            <a:lvl1pPr>
              <a:defRPr sz="4401" cap="none" baseline="0">
                <a:solidFill>
                  <a:schemeClr val="tx1"/>
                </a:solidFill>
              </a:defRPr>
            </a:lvl1pPr>
          </a:lstStyle>
          <a:p>
            <a:r>
              <a:rPr lang="en-US" dirty="0"/>
              <a:t>Click to edit Master title style</a:t>
            </a:r>
          </a:p>
        </p:txBody>
      </p:sp>
      <p:sp>
        <p:nvSpPr>
          <p:cNvPr id="3" name="Subtitle 2"/>
          <p:cNvSpPr>
            <a:spLocks noGrp="1"/>
          </p:cNvSpPr>
          <p:nvPr>
            <p:ph type="subTitle" idx="1"/>
          </p:nvPr>
        </p:nvSpPr>
        <p:spPr>
          <a:xfrm>
            <a:off x="2286248" y="3985681"/>
            <a:ext cx="8229600" cy="433918"/>
          </a:xfrm>
          <a:prstGeom prst="rect">
            <a:avLst/>
          </a:prstGeom>
        </p:spPr>
        <p:txBody>
          <a:bodyPr lIns="0" tIns="0"/>
          <a:lstStyle>
            <a:lvl1pPr marL="0" indent="0" algn="l">
              <a:buNone/>
              <a:defRPr sz="2401">
                <a:solidFill>
                  <a:schemeClr val="bg2"/>
                </a:solidFill>
              </a:defRPr>
            </a:lvl1pPr>
            <a:lvl2pPr marL="609676" indent="0" algn="ctr">
              <a:buNone/>
              <a:defRPr>
                <a:solidFill>
                  <a:schemeClr val="tx1">
                    <a:tint val="75000"/>
                  </a:schemeClr>
                </a:solidFill>
              </a:defRPr>
            </a:lvl2pPr>
            <a:lvl3pPr marL="1219353" indent="0" algn="ctr">
              <a:buNone/>
              <a:defRPr>
                <a:solidFill>
                  <a:schemeClr val="tx1">
                    <a:tint val="75000"/>
                  </a:schemeClr>
                </a:solidFill>
              </a:defRPr>
            </a:lvl3pPr>
            <a:lvl4pPr marL="1829029" indent="0" algn="ctr">
              <a:buNone/>
              <a:defRPr>
                <a:solidFill>
                  <a:schemeClr val="tx1">
                    <a:tint val="75000"/>
                  </a:schemeClr>
                </a:solidFill>
              </a:defRPr>
            </a:lvl4pPr>
            <a:lvl5pPr marL="2438704" indent="0" algn="ctr">
              <a:buNone/>
              <a:defRPr>
                <a:solidFill>
                  <a:schemeClr val="tx1">
                    <a:tint val="75000"/>
                  </a:schemeClr>
                </a:solidFill>
              </a:defRPr>
            </a:lvl5pPr>
            <a:lvl6pPr marL="3048381" indent="0" algn="ctr">
              <a:buNone/>
              <a:defRPr>
                <a:solidFill>
                  <a:schemeClr val="tx1">
                    <a:tint val="75000"/>
                  </a:schemeClr>
                </a:solidFill>
              </a:defRPr>
            </a:lvl6pPr>
            <a:lvl7pPr marL="3658057" indent="0" algn="ctr">
              <a:buNone/>
              <a:defRPr>
                <a:solidFill>
                  <a:schemeClr val="tx1">
                    <a:tint val="75000"/>
                  </a:schemeClr>
                </a:solidFill>
              </a:defRPr>
            </a:lvl7pPr>
            <a:lvl8pPr marL="4267733" indent="0" algn="ctr">
              <a:buNone/>
              <a:defRPr>
                <a:solidFill>
                  <a:schemeClr val="tx1">
                    <a:tint val="75000"/>
                  </a:schemeClr>
                </a:solidFill>
              </a:defRPr>
            </a:lvl8pPr>
            <a:lvl9pPr marL="4877410" indent="0" algn="ctr">
              <a:buNone/>
              <a:defRPr>
                <a:solidFill>
                  <a:schemeClr val="tx1">
                    <a:tint val="75000"/>
                  </a:schemeClr>
                </a:solidFill>
              </a:defRPr>
            </a:lvl9pPr>
          </a:lstStyle>
          <a:p>
            <a:r>
              <a:rPr lang="en-US" dirty="0"/>
              <a:t>Click to edit Master subtitle style</a:t>
            </a:r>
          </a:p>
        </p:txBody>
      </p:sp>
      <p:cxnSp>
        <p:nvCxnSpPr>
          <p:cNvPr id="4" name="Straight Connector 3"/>
          <p:cNvCxnSpPr/>
          <p:nvPr userDrawn="1"/>
        </p:nvCxnSpPr>
        <p:spPr>
          <a:xfrm>
            <a:off x="2286000" y="3908424"/>
            <a:ext cx="8229600" cy="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1064193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4648199" y="2819400"/>
            <a:ext cx="7223760" cy="990600"/>
          </a:xfrm>
          <a:prstGeom prst="rect">
            <a:avLst/>
          </a:prstGeom>
        </p:spPr>
        <p:txBody>
          <a:bodyPr lIns="0" tIns="0" rIns="0" bIns="0" anchor="b"/>
          <a:lstStyle>
            <a:lvl1pPr>
              <a:defRPr sz="4401" cap="none" baseline="0">
                <a:solidFill>
                  <a:schemeClr val="tx1"/>
                </a:solidFill>
              </a:defRPr>
            </a:lvl1pPr>
          </a:lstStyle>
          <a:p>
            <a:r>
              <a:rPr lang="en-US" dirty="0"/>
              <a:t>Click to edit Master title style</a:t>
            </a:r>
          </a:p>
        </p:txBody>
      </p:sp>
      <p:sp>
        <p:nvSpPr>
          <p:cNvPr id="3" name="Subtitle 2"/>
          <p:cNvSpPr>
            <a:spLocks noGrp="1"/>
          </p:cNvSpPr>
          <p:nvPr>
            <p:ph type="subTitle" idx="1"/>
          </p:nvPr>
        </p:nvSpPr>
        <p:spPr>
          <a:xfrm>
            <a:off x="4648200" y="3909482"/>
            <a:ext cx="7223760" cy="433918"/>
          </a:xfrm>
          <a:prstGeom prst="rect">
            <a:avLst/>
          </a:prstGeom>
        </p:spPr>
        <p:txBody>
          <a:bodyPr lIns="0" tIns="0"/>
          <a:lstStyle>
            <a:lvl1pPr marL="0" indent="0" algn="l">
              <a:buNone/>
              <a:defRPr sz="2401">
                <a:solidFill>
                  <a:schemeClr val="bg1"/>
                </a:solidFill>
              </a:defRPr>
            </a:lvl1pPr>
            <a:lvl2pPr marL="609676" indent="0" algn="ctr">
              <a:buNone/>
              <a:defRPr>
                <a:solidFill>
                  <a:schemeClr val="tx1">
                    <a:tint val="75000"/>
                  </a:schemeClr>
                </a:solidFill>
              </a:defRPr>
            </a:lvl2pPr>
            <a:lvl3pPr marL="1219353" indent="0" algn="ctr">
              <a:buNone/>
              <a:defRPr>
                <a:solidFill>
                  <a:schemeClr val="tx1">
                    <a:tint val="75000"/>
                  </a:schemeClr>
                </a:solidFill>
              </a:defRPr>
            </a:lvl3pPr>
            <a:lvl4pPr marL="1829029" indent="0" algn="ctr">
              <a:buNone/>
              <a:defRPr>
                <a:solidFill>
                  <a:schemeClr val="tx1">
                    <a:tint val="75000"/>
                  </a:schemeClr>
                </a:solidFill>
              </a:defRPr>
            </a:lvl4pPr>
            <a:lvl5pPr marL="2438704" indent="0" algn="ctr">
              <a:buNone/>
              <a:defRPr>
                <a:solidFill>
                  <a:schemeClr val="tx1">
                    <a:tint val="75000"/>
                  </a:schemeClr>
                </a:solidFill>
              </a:defRPr>
            </a:lvl5pPr>
            <a:lvl6pPr marL="3048381" indent="0" algn="ctr">
              <a:buNone/>
              <a:defRPr>
                <a:solidFill>
                  <a:schemeClr val="tx1">
                    <a:tint val="75000"/>
                  </a:schemeClr>
                </a:solidFill>
              </a:defRPr>
            </a:lvl6pPr>
            <a:lvl7pPr marL="3658057" indent="0" algn="ctr">
              <a:buNone/>
              <a:defRPr>
                <a:solidFill>
                  <a:schemeClr val="tx1">
                    <a:tint val="75000"/>
                  </a:schemeClr>
                </a:solidFill>
              </a:defRPr>
            </a:lvl7pPr>
            <a:lvl8pPr marL="4267733" indent="0" algn="ctr">
              <a:buNone/>
              <a:defRPr>
                <a:solidFill>
                  <a:schemeClr val="tx1">
                    <a:tint val="75000"/>
                  </a:schemeClr>
                </a:solidFill>
              </a:defRPr>
            </a:lvl8pPr>
            <a:lvl9pPr marL="4877410" indent="0" algn="ctr">
              <a:buNone/>
              <a:defRPr>
                <a:solidFill>
                  <a:schemeClr val="tx1">
                    <a:tint val="75000"/>
                  </a:schemeClr>
                </a:solidFill>
              </a:defRPr>
            </a:lvl9pPr>
          </a:lstStyle>
          <a:p>
            <a:r>
              <a:rPr lang="en-US" dirty="0"/>
              <a:t>Click to edit Master subtitle style</a:t>
            </a:r>
          </a:p>
        </p:txBody>
      </p:sp>
      <p:cxnSp>
        <p:nvCxnSpPr>
          <p:cNvPr id="4" name="Straight Connector 3"/>
          <p:cNvCxnSpPr/>
          <p:nvPr userDrawn="1"/>
        </p:nvCxnSpPr>
        <p:spPr>
          <a:xfrm>
            <a:off x="4648480" y="3821641"/>
            <a:ext cx="7223760" cy="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8552959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Quote">
    <p:spTree>
      <p:nvGrpSpPr>
        <p:cNvPr id="1" name=""/>
        <p:cNvGrpSpPr/>
        <p:nvPr/>
      </p:nvGrpSpPr>
      <p:grpSpPr>
        <a:xfrm>
          <a:off x="0" y="0"/>
          <a:ext cx="0" cy="0"/>
          <a:chOff x="0" y="0"/>
          <a:chExt cx="0" cy="0"/>
        </a:xfrm>
      </p:grpSpPr>
      <p:sp>
        <p:nvSpPr>
          <p:cNvPr id="2" name="Text Placeholder 4"/>
          <p:cNvSpPr>
            <a:spLocks noGrp="1"/>
          </p:cNvSpPr>
          <p:nvPr>
            <p:ph type="body" sz="quarter" idx="12" hasCustomPrompt="1"/>
          </p:nvPr>
        </p:nvSpPr>
        <p:spPr>
          <a:xfrm>
            <a:off x="1081741" y="1326793"/>
            <a:ext cx="9622118" cy="2731248"/>
          </a:xfrm>
          <a:prstGeom prst="rect">
            <a:avLst/>
          </a:prstGeom>
        </p:spPr>
        <p:txBody>
          <a:bodyPr/>
          <a:lstStyle>
            <a:lvl1pPr marL="227013" indent="-227013">
              <a:spcBef>
                <a:spcPts val="0"/>
              </a:spcBef>
              <a:spcAft>
                <a:spcPts val="1200"/>
              </a:spcAft>
              <a:buClr>
                <a:schemeClr val="bg2"/>
              </a:buClr>
              <a:buFont typeface="Webdings" panose="05030102010509060703" pitchFamily="18" charset="2"/>
              <a:buNone/>
              <a:defRPr sz="4400" baseline="0">
                <a:solidFill>
                  <a:schemeClr val="tx2"/>
                </a:solidFill>
              </a:defRPr>
            </a:lvl1pPr>
            <a:lvl2pPr marL="458788" indent="-231775">
              <a:spcBef>
                <a:spcPts val="0"/>
              </a:spcBef>
              <a:spcAft>
                <a:spcPts val="1200"/>
              </a:spcAft>
              <a:defRPr sz="1800">
                <a:solidFill>
                  <a:schemeClr val="bg2"/>
                </a:solidFill>
              </a:defRPr>
            </a:lvl2pPr>
            <a:lvl3pPr marL="912813" indent="-225425">
              <a:spcBef>
                <a:spcPts val="0"/>
              </a:spcBef>
              <a:spcAft>
                <a:spcPts val="1200"/>
              </a:spcAft>
              <a:defRPr sz="1400">
                <a:solidFill>
                  <a:schemeClr val="bg2"/>
                </a:solidFill>
              </a:defRPr>
            </a:lvl3pPr>
            <a:lvl4pPr marL="1255713" indent="-227013">
              <a:spcBef>
                <a:spcPts val="0"/>
              </a:spcBef>
              <a:spcAft>
                <a:spcPts val="1200"/>
              </a:spcAft>
              <a:defRPr sz="1200">
                <a:solidFill>
                  <a:schemeClr val="bg2"/>
                </a:solidFill>
              </a:defRPr>
            </a:lvl4pPr>
            <a:lvl5pPr marL="1600200" indent="-225425">
              <a:spcBef>
                <a:spcPts val="0"/>
              </a:spcBef>
              <a:spcAft>
                <a:spcPts val="1200"/>
              </a:spcAft>
              <a:defRPr sz="1200">
                <a:solidFill>
                  <a:schemeClr val="bg2"/>
                </a:solidFill>
              </a:defRPr>
            </a:lvl5pPr>
          </a:lstStyle>
          <a:p>
            <a:pPr lvl="0"/>
            <a:r>
              <a:rPr lang="en-US" dirty="0"/>
              <a:t>“Click to update quote.”</a:t>
            </a:r>
          </a:p>
        </p:txBody>
      </p:sp>
      <p:sp>
        <p:nvSpPr>
          <p:cNvPr id="3" name="Text Placeholder 7"/>
          <p:cNvSpPr>
            <a:spLocks noGrp="1"/>
          </p:cNvSpPr>
          <p:nvPr>
            <p:ph type="body" sz="quarter" idx="13"/>
          </p:nvPr>
        </p:nvSpPr>
        <p:spPr>
          <a:xfrm>
            <a:off x="1326326" y="4183715"/>
            <a:ext cx="3103735" cy="369332"/>
          </a:xfrm>
          <a:prstGeom prst="rect">
            <a:avLst/>
          </a:prstGeom>
        </p:spPr>
        <p:txBody>
          <a:bodyPr wrap="none">
            <a:spAutoFit/>
          </a:bodyPr>
          <a:lstStyle>
            <a:lvl1pPr marL="0" indent="0">
              <a:buNone/>
              <a:defRPr lang="en-US" sz="1800" kern="1200" dirty="0" smtClean="0">
                <a:solidFill>
                  <a:schemeClr val="tx1"/>
                </a:solidFill>
                <a:latin typeface="+mn-lt"/>
                <a:ea typeface="+mn-ea"/>
                <a:cs typeface="Arial" charset="0"/>
              </a:defRPr>
            </a:lvl1pPr>
            <a:lvl2pPr marL="457200" indent="0">
              <a:buNone/>
              <a:defRPr lang="en-US" smtClean="0">
                <a:solidFill>
                  <a:schemeClr val="tx1"/>
                </a:solidFill>
                <a:latin typeface="Helvetica Neue" pitchFamily="2" charset="0"/>
                <a:cs typeface="Arial" charset="0"/>
              </a:defRPr>
            </a:lvl2pPr>
            <a:lvl3pPr marL="914400" indent="0">
              <a:buNone/>
              <a:defRPr lang="en-US" smtClean="0">
                <a:solidFill>
                  <a:schemeClr val="tx1"/>
                </a:solidFill>
                <a:latin typeface="Helvetica Neue" pitchFamily="2" charset="0"/>
                <a:cs typeface="Arial" charset="0"/>
              </a:defRPr>
            </a:lvl3pPr>
            <a:lvl4pPr marL="1371600" indent="0">
              <a:buNone/>
              <a:defRPr lang="en-US" smtClean="0">
                <a:solidFill>
                  <a:schemeClr val="tx1"/>
                </a:solidFill>
                <a:latin typeface="Helvetica Neue" pitchFamily="2" charset="0"/>
                <a:cs typeface="Arial" charset="0"/>
              </a:defRPr>
            </a:lvl4pPr>
            <a:lvl5pPr marL="1828800" indent="0">
              <a:buNone/>
              <a:defRPr lang="en-US">
                <a:solidFill>
                  <a:schemeClr val="tx1"/>
                </a:solidFill>
                <a:latin typeface="Helvetica Neue" pitchFamily="2" charset="0"/>
                <a:cs typeface="Arial" charset="0"/>
              </a:defRPr>
            </a:lvl5pPr>
          </a:lstStyle>
          <a:p>
            <a:pPr lvl="0" algn="l" rtl="0" fontAlgn="base">
              <a:spcBef>
                <a:spcPct val="0"/>
              </a:spcBef>
              <a:spcAft>
                <a:spcPct val="0"/>
              </a:spcAft>
            </a:pPr>
            <a:r>
              <a:rPr lang="en-US" dirty="0"/>
              <a:t>Click to edit Master text styles</a:t>
            </a:r>
          </a:p>
        </p:txBody>
      </p:sp>
      <p:sp>
        <p:nvSpPr>
          <p:cNvPr id="4" name="Text Placeholder 7"/>
          <p:cNvSpPr>
            <a:spLocks noGrp="1"/>
          </p:cNvSpPr>
          <p:nvPr>
            <p:ph type="body" sz="quarter" idx="14"/>
          </p:nvPr>
        </p:nvSpPr>
        <p:spPr>
          <a:xfrm>
            <a:off x="1326326" y="4495230"/>
            <a:ext cx="2948243" cy="369332"/>
          </a:xfrm>
          <a:prstGeom prst="rect">
            <a:avLst/>
          </a:prstGeom>
        </p:spPr>
        <p:txBody>
          <a:bodyPr wrap="none">
            <a:spAutoFit/>
          </a:bodyPr>
          <a:lstStyle>
            <a:lvl1pPr marL="0" indent="0">
              <a:buNone/>
              <a:defRPr lang="en-US" sz="1800" i="1" kern="1200" dirty="0" smtClean="0">
                <a:solidFill>
                  <a:schemeClr val="tx1"/>
                </a:solidFill>
                <a:latin typeface="+mn-lt"/>
                <a:ea typeface="+mn-ea"/>
                <a:cs typeface="Arial" charset="0"/>
              </a:defRPr>
            </a:lvl1pPr>
            <a:lvl2pPr marL="457200" indent="0">
              <a:buNone/>
              <a:defRPr lang="en-US" smtClean="0">
                <a:solidFill>
                  <a:schemeClr val="tx1"/>
                </a:solidFill>
                <a:latin typeface="Helvetica Neue" pitchFamily="2" charset="0"/>
                <a:cs typeface="Arial" charset="0"/>
              </a:defRPr>
            </a:lvl2pPr>
            <a:lvl3pPr marL="914400" indent="0">
              <a:buNone/>
              <a:defRPr lang="en-US" smtClean="0">
                <a:solidFill>
                  <a:schemeClr val="tx1"/>
                </a:solidFill>
                <a:latin typeface="Helvetica Neue" pitchFamily="2" charset="0"/>
                <a:cs typeface="Arial" charset="0"/>
              </a:defRPr>
            </a:lvl3pPr>
            <a:lvl4pPr marL="1371600" indent="0">
              <a:buNone/>
              <a:defRPr lang="en-US" smtClean="0">
                <a:solidFill>
                  <a:schemeClr val="tx1"/>
                </a:solidFill>
                <a:latin typeface="Helvetica Neue" pitchFamily="2" charset="0"/>
                <a:cs typeface="Arial" charset="0"/>
              </a:defRPr>
            </a:lvl4pPr>
            <a:lvl5pPr marL="1828800" indent="0">
              <a:buNone/>
              <a:defRPr lang="en-US">
                <a:solidFill>
                  <a:schemeClr val="tx1"/>
                </a:solidFill>
                <a:latin typeface="Helvetica Neue" pitchFamily="2" charset="0"/>
                <a:cs typeface="Arial" charset="0"/>
              </a:defRPr>
            </a:lvl5pPr>
          </a:lstStyle>
          <a:p>
            <a:pPr lvl="0" algn="l" rtl="0" fontAlgn="base">
              <a:spcBef>
                <a:spcPct val="0"/>
              </a:spcBef>
              <a:spcAft>
                <a:spcPct val="0"/>
              </a:spcAft>
            </a:pPr>
            <a:r>
              <a:rPr lang="en-US" dirty="0"/>
              <a:t>Click to edit Master text styles</a:t>
            </a:r>
          </a:p>
        </p:txBody>
      </p:sp>
    </p:spTree>
    <p:extLst>
      <p:ext uri="{BB962C8B-B14F-4D97-AF65-F5344CB8AC3E}">
        <p14:creationId xmlns:p14="http://schemas.microsoft.com/office/powerpoint/2010/main" val="298574684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Dynamic Photo option 1 - Title &amp; Bullets">
    <p:spTree>
      <p:nvGrpSpPr>
        <p:cNvPr id="1" name=""/>
        <p:cNvGrpSpPr/>
        <p:nvPr/>
      </p:nvGrpSpPr>
      <p:grpSpPr>
        <a:xfrm>
          <a:off x="0" y="0"/>
          <a:ext cx="0" cy="0"/>
          <a:chOff x="0" y="0"/>
          <a:chExt cx="0" cy="0"/>
        </a:xfrm>
      </p:grpSpPr>
      <p:sp>
        <p:nvSpPr>
          <p:cNvPr id="16" name="Picture Placeholder 15"/>
          <p:cNvSpPr>
            <a:spLocks noGrp="1"/>
          </p:cNvSpPr>
          <p:nvPr>
            <p:ph type="pic" sz="quarter" idx="10"/>
          </p:nvPr>
        </p:nvSpPr>
        <p:spPr>
          <a:xfrm>
            <a:off x="-7145" y="549683"/>
            <a:ext cx="6889844" cy="6318209"/>
          </a:xfrm>
          <a:custGeom>
            <a:avLst/>
            <a:gdLst>
              <a:gd name="connsiteX0" fmla="*/ 0 w 6856413"/>
              <a:gd name="connsiteY0" fmla="*/ 0 h 6324600"/>
              <a:gd name="connsiteX1" fmla="*/ 6856413 w 6856413"/>
              <a:gd name="connsiteY1" fmla="*/ 0 h 6324600"/>
              <a:gd name="connsiteX2" fmla="*/ 6856413 w 6856413"/>
              <a:gd name="connsiteY2" fmla="*/ 6324600 h 6324600"/>
              <a:gd name="connsiteX3" fmla="*/ 0 w 6856413"/>
              <a:gd name="connsiteY3" fmla="*/ 6324600 h 6324600"/>
              <a:gd name="connsiteX4" fmla="*/ 0 w 6856413"/>
              <a:gd name="connsiteY4" fmla="*/ 0 h 6324600"/>
              <a:gd name="connsiteX0" fmla="*/ 0 w 6856413"/>
              <a:gd name="connsiteY0" fmla="*/ 0 h 6324600"/>
              <a:gd name="connsiteX1" fmla="*/ 5018088 w 6856413"/>
              <a:gd name="connsiteY1" fmla="*/ 19050 h 6324600"/>
              <a:gd name="connsiteX2" fmla="*/ 6856413 w 6856413"/>
              <a:gd name="connsiteY2" fmla="*/ 6324600 h 6324600"/>
              <a:gd name="connsiteX3" fmla="*/ 0 w 6856413"/>
              <a:gd name="connsiteY3" fmla="*/ 6324600 h 6324600"/>
              <a:gd name="connsiteX4" fmla="*/ 0 w 6856413"/>
              <a:gd name="connsiteY4" fmla="*/ 0 h 6324600"/>
              <a:gd name="connsiteX0" fmla="*/ 0 w 6856413"/>
              <a:gd name="connsiteY0" fmla="*/ 0 h 6324600"/>
              <a:gd name="connsiteX1" fmla="*/ 5018088 w 6856413"/>
              <a:gd name="connsiteY1" fmla="*/ 19050 h 6324600"/>
              <a:gd name="connsiteX2" fmla="*/ 6856413 w 6856413"/>
              <a:gd name="connsiteY2" fmla="*/ 6324600 h 6324600"/>
              <a:gd name="connsiteX3" fmla="*/ 0 w 6856413"/>
              <a:gd name="connsiteY3" fmla="*/ 6324600 h 6324600"/>
              <a:gd name="connsiteX4" fmla="*/ 0 w 6856413"/>
              <a:gd name="connsiteY4" fmla="*/ 0 h 6324600"/>
              <a:gd name="connsiteX0" fmla="*/ 0 w 6856413"/>
              <a:gd name="connsiteY0" fmla="*/ 0 h 6324600"/>
              <a:gd name="connsiteX1" fmla="*/ 5018088 w 6856413"/>
              <a:gd name="connsiteY1" fmla="*/ 19050 h 6324600"/>
              <a:gd name="connsiteX2" fmla="*/ 6856413 w 6856413"/>
              <a:gd name="connsiteY2" fmla="*/ 6324600 h 6324600"/>
              <a:gd name="connsiteX3" fmla="*/ 1543050 w 6856413"/>
              <a:gd name="connsiteY3" fmla="*/ 6315075 h 6324600"/>
              <a:gd name="connsiteX4" fmla="*/ 0 w 6856413"/>
              <a:gd name="connsiteY4" fmla="*/ 6324600 h 6324600"/>
              <a:gd name="connsiteX5" fmla="*/ 0 w 6856413"/>
              <a:gd name="connsiteY5" fmla="*/ 0 h 6324600"/>
              <a:gd name="connsiteX0" fmla="*/ 0 w 6563143"/>
              <a:gd name="connsiteY0" fmla="*/ 0 h 6324600"/>
              <a:gd name="connsiteX1" fmla="*/ 5018088 w 6563143"/>
              <a:gd name="connsiteY1" fmla="*/ 19050 h 6324600"/>
              <a:gd name="connsiteX2" fmla="*/ 6199188 w 6563143"/>
              <a:gd name="connsiteY2" fmla="*/ 4838700 h 6324600"/>
              <a:gd name="connsiteX3" fmla="*/ 1543050 w 6563143"/>
              <a:gd name="connsiteY3" fmla="*/ 6315075 h 6324600"/>
              <a:gd name="connsiteX4" fmla="*/ 0 w 6563143"/>
              <a:gd name="connsiteY4" fmla="*/ 6324600 h 6324600"/>
              <a:gd name="connsiteX5" fmla="*/ 0 w 6563143"/>
              <a:gd name="connsiteY5" fmla="*/ 0 h 6324600"/>
              <a:gd name="connsiteX0" fmla="*/ 0 w 6838577"/>
              <a:gd name="connsiteY0" fmla="*/ 0 h 6324600"/>
              <a:gd name="connsiteX1" fmla="*/ 5018088 w 6838577"/>
              <a:gd name="connsiteY1" fmla="*/ 19050 h 6324600"/>
              <a:gd name="connsiteX2" fmla="*/ 6199188 w 6838577"/>
              <a:gd name="connsiteY2" fmla="*/ 4838700 h 6324600"/>
              <a:gd name="connsiteX3" fmla="*/ 1543050 w 6838577"/>
              <a:gd name="connsiteY3" fmla="*/ 6315075 h 6324600"/>
              <a:gd name="connsiteX4" fmla="*/ 0 w 6838577"/>
              <a:gd name="connsiteY4" fmla="*/ 6324600 h 6324600"/>
              <a:gd name="connsiteX5" fmla="*/ 0 w 6838577"/>
              <a:gd name="connsiteY5" fmla="*/ 0 h 6324600"/>
              <a:gd name="connsiteX0" fmla="*/ 0 w 6838577"/>
              <a:gd name="connsiteY0" fmla="*/ 0 h 6324600"/>
              <a:gd name="connsiteX1" fmla="*/ 5018088 w 6838577"/>
              <a:gd name="connsiteY1" fmla="*/ 19050 h 6324600"/>
              <a:gd name="connsiteX2" fmla="*/ 6199188 w 6838577"/>
              <a:gd name="connsiteY2" fmla="*/ 4838700 h 6324600"/>
              <a:gd name="connsiteX3" fmla="*/ 4114800 w 6838577"/>
              <a:gd name="connsiteY3" fmla="*/ 5838825 h 6324600"/>
              <a:gd name="connsiteX4" fmla="*/ 1543050 w 6838577"/>
              <a:gd name="connsiteY4" fmla="*/ 6315075 h 6324600"/>
              <a:gd name="connsiteX5" fmla="*/ 0 w 6838577"/>
              <a:gd name="connsiteY5" fmla="*/ 6324600 h 6324600"/>
              <a:gd name="connsiteX6" fmla="*/ 0 w 6838577"/>
              <a:gd name="connsiteY6" fmla="*/ 0 h 6324600"/>
              <a:gd name="connsiteX0" fmla="*/ 0 w 6838577"/>
              <a:gd name="connsiteY0" fmla="*/ 0 h 6324600"/>
              <a:gd name="connsiteX1" fmla="*/ 5018088 w 6838577"/>
              <a:gd name="connsiteY1" fmla="*/ 19050 h 6324600"/>
              <a:gd name="connsiteX2" fmla="*/ 6199188 w 6838577"/>
              <a:gd name="connsiteY2" fmla="*/ 4838700 h 6324600"/>
              <a:gd name="connsiteX3" fmla="*/ 4114800 w 6838577"/>
              <a:gd name="connsiteY3" fmla="*/ 5838825 h 6324600"/>
              <a:gd name="connsiteX4" fmla="*/ 1543050 w 6838577"/>
              <a:gd name="connsiteY4" fmla="*/ 6315075 h 6324600"/>
              <a:gd name="connsiteX5" fmla="*/ 0 w 6838577"/>
              <a:gd name="connsiteY5" fmla="*/ 6324600 h 6324600"/>
              <a:gd name="connsiteX6" fmla="*/ 0 w 6838577"/>
              <a:gd name="connsiteY6" fmla="*/ 0 h 6324600"/>
              <a:gd name="connsiteX0" fmla="*/ 0 w 6838577"/>
              <a:gd name="connsiteY0" fmla="*/ 0 h 6324600"/>
              <a:gd name="connsiteX1" fmla="*/ 5018088 w 6838577"/>
              <a:gd name="connsiteY1" fmla="*/ 19050 h 6324600"/>
              <a:gd name="connsiteX2" fmla="*/ 6199188 w 6838577"/>
              <a:gd name="connsiteY2" fmla="*/ 4838700 h 6324600"/>
              <a:gd name="connsiteX3" fmla="*/ 4114800 w 6838577"/>
              <a:gd name="connsiteY3" fmla="*/ 5838825 h 6324600"/>
              <a:gd name="connsiteX4" fmla="*/ 1543050 w 6838577"/>
              <a:gd name="connsiteY4" fmla="*/ 6315075 h 6324600"/>
              <a:gd name="connsiteX5" fmla="*/ 0 w 6838577"/>
              <a:gd name="connsiteY5" fmla="*/ 6324600 h 6324600"/>
              <a:gd name="connsiteX6" fmla="*/ 0 w 6838577"/>
              <a:gd name="connsiteY6" fmla="*/ 0 h 6324600"/>
              <a:gd name="connsiteX0" fmla="*/ 0 w 6838577"/>
              <a:gd name="connsiteY0" fmla="*/ 0 h 6353175"/>
              <a:gd name="connsiteX1" fmla="*/ 5018088 w 6838577"/>
              <a:gd name="connsiteY1" fmla="*/ 19050 h 6353175"/>
              <a:gd name="connsiteX2" fmla="*/ 6199188 w 6838577"/>
              <a:gd name="connsiteY2" fmla="*/ 4838700 h 6353175"/>
              <a:gd name="connsiteX3" fmla="*/ 4114800 w 6838577"/>
              <a:gd name="connsiteY3" fmla="*/ 5838825 h 6353175"/>
              <a:gd name="connsiteX4" fmla="*/ 2524125 w 6838577"/>
              <a:gd name="connsiteY4" fmla="*/ 6353175 h 6353175"/>
              <a:gd name="connsiteX5" fmla="*/ 0 w 6838577"/>
              <a:gd name="connsiteY5" fmla="*/ 6324600 h 6353175"/>
              <a:gd name="connsiteX6" fmla="*/ 0 w 6838577"/>
              <a:gd name="connsiteY6" fmla="*/ 0 h 6353175"/>
              <a:gd name="connsiteX0" fmla="*/ 0 w 6771267"/>
              <a:gd name="connsiteY0" fmla="*/ 0 h 6353175"/>
              <a:gd name="connsiteX1" fmla="*/ 5018088 w 6771267"/>
              <a:gd name="connsiteY1" fmla="*/ 19050 h 6353175"/>
              <a:gd name="connsiteX2" fmla="*/ 6199188 w 6771267"/>
              <a:gd name="connsiteY2" fmla="*/ 4838700 h 6353175"/>
              <a:gd name="connsiteX3" fmla="*/ 4114800 w 6771267"/>
              <a:gd name="connsiteY3" fmla="*/ 5838825 h 6353175"/>
              <a:gd name="connsiteX4" fmla="*/ 2524125 w 6771267"/>
              <a:gd name="connsiteY4" fmla="*/ 6353175 h 6353175"/>
              <a:gd name="connsiteX5" fmla="*/ 0 w 6771267"/>
              <a:gd name="connsiteY5" fmla="*/ 6324600 h 6353175"/>
              <a:gd name="connsiteX6" fmla="*/ 0 w 6771267"/>
              <a:gd name="connsiteY6" fmla="*/ 0 h 6353175"/>
              <a:gd name="connsiteX0" fmla="*/ 0 w 6671910"/>
              <a:gd name="connsiteY0" fmla="*/ 0 h 6353175"/>
              <a:gd name="connsiteX1" fmla="*/ 5018088 w 6671910"/>
              <a:gd name="connsiteY1" fmla="*/ 19050 h 6353175"/>
              <a:gd name="connsiteX2" fmla="*/ 6591300 w 6671910"/>
              <a:gd name="connsiteY2" fmla="*/ 1104900 h 6353175"/>
              <a:gd name="connsiteX3" fmla="*/ 6199188 w 6671910"/>
              <a:gd name="connsiteY3" fmla="*/ 4838700 h 6353175"/>
              <a:gd name="connsiteX4" fmla="*/ 4114800 w 6671910"/>
              <a:gd name="connsiteY4" fmla="*/ 5838825 h 6353175"/>
              <a:gd name="connsiteX5" fmla="*/ 2524125 w 6671910"/>
              <a:gd name="connsiteY5" fmla="*/ 6353175 h 6353175"/>
              <a:gd name="connsiteX6" fmla="*/ 0 w 6671910"/>
              <a:gd name="connsiteY6" fmla="*/ 6324600 h 6353175"/>
              <a:gd name="connsiteX7" fmla="*/ 0 w 6671910"/>
              <a:gd name="connsiteY7" fmla="*/ 0 h 6353175"/>
              <a:gd name="connsiteX0" fmla="*/ 0 w 6836523"/>
              <a:gd name="connsiteY0" fmla="*/ 0 h 6353175"/>
              <a:gd name="connsiteX1" fmla="*/ 5018088 w 6836523"/>
              <a:gd name="connsiteY1" fmla="*/ 19050 h 6353175"/>
              <a:gd name="connsiteX2" fmla="*/ 6781800 w 6836523"/>
              <a:gd name="connsiteY2" fmla="*/ 1495425 h 6353175"/>
              <a:gd name="connsiteX3" fmla="*/ 6199188 w 6836523"/>
              <a:gd name="connsiteY3" fmla="*/ 4838700 h 6353175"/>
              <a:gd name="connsiteX4" fmla="*/ 4114800 w 6836523"/>
              <a:gd name="connsiteY4" fmla="*/ 5838825 h 6353175"/>
              <a:gd name="connsiteX5" fmla="*/ 2524125 w 6836523"/>
              <a:gd name="connsiteY5" fmla="*/ 6353175 h 6353175"/>
              <a:gd name="connsiteX6" fmla="*/ 0 w 6836523"/>
              <a:gd name="connsiteY6" fmla="*/ 6324600 h 6353175"/>
              <a:gd name="connsiteX7" fmla="*/ 0 w 6836523"/>
              <a:gd name="connsiteY7" fmla="*/ 0 h 6353175"/>
              <a:gd name="connsiteX0" fmla="*/ 0 w 6836523"/>
              <a:gd name="connsiteY0" fmla="*/ 0 h 6353175"/>
              <a:gd name="connsiteX1" fmla="*/ 5018088 w 6836523"/>
              <a:gd name="connsiteY1" fmla="*/ 19050 h 6353175"/>
              <a:gd name="connsiteX2" fmla="*/ 6781800 w 6836523"/>
              <a:gd name="connsiteY2" fmla="*/ 1495425 h 6353175"/>
              <a:gd name="connsiteX3" fmla="*/ 6199188 w 6836523"/>
              <a:gd name="connsiteY3" fmla="*/ 4838700 h 6353175"/>
              <a:gd name="connsiteX4" fmla="*/ 4114800 w 6836523"/>
              <a:gd name="connsiteY4" fmla="*/ 5838825 h 6353175"/>
              <a:gd name="connsiteX5" fmla="*/ 2524125 w 6836523"/>
              <a:gd name="connsiteY5" fmla="*/ 6353175 h 6353175"/>
              <a:gd name="connsiteX6" fmla="*/ 0 w 6836523"/>
              <a:gd name="connsiteY6" fmla="*/ 6324600 h 6353175"/>
              <a:gd name="connsiteX7" fmla="*/ 0 w 6836523"/>
              <a:gd name="connsiteY7" fmla="*/ 0 h 6353175"/>
              <a:gd name="connsiteX0" fmla="*/ 0 w 6853800"/>
              <a:gd name="connsiteY0" fmla="*/ 0 h 6353175"/>
              <a:gd name="connsiteX1" fmla="*/ 5018088 w 6853800"/>
              <a:gd name="connsiteY1" fmla="*/ 19050 h 6353175"/>
              <a:gd name="connsiteX2" fmla="*/ 6800850 w 6853800"/>
              <a:gd name="connsiteY2" fmla="*/ 1457325 h 6353175"/>
              <a:gd name="connsiteX3" fmla="*/ 6199188 w 6853800"/>
              <a:gd name="connsiteY3" fmla="*/ 4838700 h 6353175"/>
              <a:gd name="connsiteX4" fmla="*/ 4114800 w 6853800"/>
              <a:gd name="connsiteY4" fmla="*/ 5838825 h 6353175"/>
              <a:gd name="connsiteX5" fmla="*/ 2524125 w 6853800"/>
              <a:gd name="connsiteY5" fmla="*/ 6353175 h 6353175"/>
              <a:gd name="connsiteX6" fmla="*/ 0 w 6853800"/>
              <a:gd name="connsiteY6" fmla="*/ 6324600 h 6353175"/>
              <a:gd name="connsiteX7" fmla="*/ 0 w 6853800"/>
              <a:gd name="connsiteY7" fmla="*/ 0 h 6353175"/>
              <a:gd name="connsiteX0" fmla="*/ 0 w 6853800"/>
              <a:gd name="connsiteY0" fmla="*/ 0 h 6353175"/>
              <a:gd name="connsiteX1" fmla="*/ 5018088 w 6853800"/>
              <a:gd name="connsiteY1" fmla="*/ 19050 h 6353175"/>
              <a:gd name="connsiteX2" fmla="*/ 6800850 w 6853800"/>
              <a:gd name="connsiteY2" fmla="*/ 1457325 h 6353175"/>
              <a:gd name="connsiteX3" fmla="*/ 6199188 w 6853800"/>
              <a:gd name="connsiteY3" fmla="*/ 4838700 h 6353175"/>
              <a:gd name="connsiteX4" fmla="*/ 4114800 w 6853800"/>
              <a:gd name="connsiteY4" fmla="*/ 5838825 h 6353175"/>
              <a:gd name="connsiteX5" fmla="*/ 2524125 w 6853800"/>
              <a:gd name="connsiteY5" fmla="*/ 6353175 h 6353175"/>
              <a:gd name="connsiteX6" fmla="*/ 0 w 6853800"/>
              <a:gd name="connsiteY6" fmla="*/ 6324600 h 6353175"/>
              <a:gd name="connsiteX7" fmla="*/ 0 w 6853800"/>
              <a:gd name="connsiteY7" fmla="*/ 0 h 6353175"/>
              <a:gd name="connsiteX0" fmla="*/ 0 w 6853800"/>
              <a:gd name="connsiteY0" fmla="*/ 0 h 6353175"/>
              <a:gd name="connsiteX1" fmla="*/ 5018088 w 6853800"/>
              <a:gd name="connsiteY1" fmla="*/ 19050 h 6353175"/>
              <a:gd name="connsiteX2" fmla="*/ 6800850 w 6853800"/>
              <a:gd name="connsiteY2" fmla="*/ 1457325 h 6353175"/>
              <a:gd name="connsiteX3" fmla="*/ 6199188 w 6853800"/>
              <a:gd name="connsiteY3" fmla="*/ 4838700 h 6353175"/>
              <a:gd name="connsiteX4" fmla="*/ 4114800 w 6853800"/>
              <a:gd name="connsiteY4" fmla="*/ 5838825 h 6353175"/>
              <a:gd name="connsiteX5" fmla="*/ 2524125 w 6853800"/>
              <a:gd name="connsiteY5" fmla="*/ 6353175 h 6353175"/>
              <a:gd name="connsiteX6" fmla="*/ 0 w 6853800"/>
              <a:gd name="connsiteY6" fmla="*/ 6324600 h 6353175"/>
              <a:gd name="connsiteX7" fmla="*/ 0 w 6853800"/>
              <a:gd name="connsiteY7" fmla="*/ 0 h 6353175"/>
              <a:gd name="connsiteX0" fmla="*/ 0 w 6853800"/>
              <a:gd name="connsiteY0" fmla="*/ 0 h 6353175"/>
              <a:gd name="connsiteX1" fmla="*/ 5018088 w 6853800"/>
              <a:gd name="connsiteY1" fmla="*/ 19050 h 6353175"/>
              <a:gd name="connsiteX2" fmla="*/ 6800850 w 6853800"/>
              <a:gd name="connsiteY2" fmla="*/ 1457325 h 6353175"/>
              <a:gd name="connsiteX3" fmla="*/ 6199188 w 6853800"/>
              <a:gd name="connsiteY3" fmla="*/ 4838700 h 6353175"/>
              <a:gd name="connsiteX4" fmla="*/ 4114800 w 6853800"/>
              <a:gd name="connsiteY4" fmla="*/ 5838825 h 6353175"/>
              <a:gd name="connsiteX5" fmla="*/ 2524125 w 6853800"/>
              <a:gd name="connsiteY5" fmla="*/ 6353175 h 6353175"/>
              <a:gd name="connsiteX6" fmla="*/ 0 w 6853800"/>
              <a:gd name="connsiteY6" fmla="*/ 6324600 h 6353175"/>
              <a:gd name="connsiteX7" fmla="*/ 0 w 6853800"/>
              <a:gd name="connsiteY7" fmla="*/ 0 h 6353175"/>
              <a:gd name="connsiteX0" fmla="*/ 0 w 6853800"/>
              <a:gd name="connsiteY0" fmla="*/ 0 h 6353175"/>
              <a:gd name="connsiteX1" fmla="*/ 5018088 w 6853800"/>
              <a:gd name="connsiteY1" fmla="*/ 19050 h 6353175"/>
              <a:gd name="connsiteX2" fmla="*/ 6800850 w 6853800"/>
              <a:gd name="connsiteY2" fmla="*/ 1457325 h 6353175"/>
              <a:gd name="connsiteX3" fmla="*/ 6199188 w 6853800"/>
              <a:gd name="connsiteY3" fmla="*/ 4838700 h 6353175"/>
              <a:gd name="connsiteX4" fmla="*/ 4114800 w 6853800"/>
              <a:gd name="connsiteY4" fmla="*/ 5838825 h 6353175"/>
              <a:gd name="connsiteX5" fmla="*/ 2524125 w 6853800"/>
              <a:gd name="connsiteY5" fmla="*/ 6353175 h 6353175"/>
              <a:gd name="connsiteX6" fmla="*/ 0 w 6853800"/>
              <a:gd name="connsiteY6" fmla="*/ 6324600 h 6353175"/>
              <a:gd name="connsiteX7" fmla="*/ 0 w 6853800"/>
              <a:gd name="connsiteY7" fmla="*/ 0 h 6353175"/>
              <a:gd name="connsiteX0" fmla="*/ 0 w 6846727"/>
              <a:gd name="connsiteY0" fmla="*/ 0 h 6353175"/>
              <a:gd name="connsiteX1" fmla="*/ 5018088 w 6846727"/>
              <a:gd name="connsiteY1" fmla="*/ 19050 h 6353175"/>
              <a:gd name="connsiteX2" fmla="*/ 6800850 w 6846727"/>
              <a:gd name="connsiteY2" fmla="*/ 1457325 h 6353175"/>
              <a:gd name="connsiteX3" fmla="*/ 6199188 w 6846727"/>
              <a:gd name="connsiteY3" fmla="*/ 4838700 h 6353175"/>
              <a:gd name="connsiteX4" fmla="*/ 4114800 w 6846727"/>
              <a:gd name="connsiteY4" fmla="*/ 5838825 h 6353175"/>
              <a:gd name="connsiteX5" fmla="*/ 2524125 w 6846727"/>
              <a:gd name="connsiteY5" fmla="*/ 6353175 h 6353175"/>
              <a:gd name="connsiteX6" fmla="*/ 0 w 6846727"/>
              <a:gd name="connsiteY6" fmla="*/ 6324600 h 6353175"/>
              <a:gd name="connsiteX7" fmla="*/ 0 w 6846727"/>
              <a:gd name="connsiteY7" fmla="*/ 0 h 6353175"/>
              <a:gd name="connsiteX0" fmla="*/ 0 w 6860041"/>
              <a:gd name="connsiteY0" fmla="*/ 0 h 6353175"/>
              <a:gd name="connsiteX1" fmla="*/ 5018088 w 6860041"/>
              <a:gd name="connsiteY1" fmla="*/ 19050 h 6353175"/>
              <a:gd name="connsiteX2" fmla="*/ 6800850 w 6860041"/>
              <a:gd name="connsiteY2" fmla="*/ 1457325 h 6353175"/>
              <a:gd name="connsiteX3" fmla="*/ 6199188 w 6860041"/>
              <a:gd name="connsiteY3" fmla="*/ 4838700 h 6353175"/>
              <a:gd name="connsiteX4" fmla="*/ 4114800 w 6860041"/>
              <a:gd name="connsiteY4" fmla="*/ 5838825 h 6353175"/>
              <a:gd name="connsiteX5" fmla="*/ 2524125 w 6860041"/>
              <a:gd name="connsiteY5" fmla="*/ 6353175 h 6353175"/>
              <a:gd name="connsiteX6" fmla="*/ 0 w 6860041"/>
              <a:gd name="connsiteY6" fmla="*/ 6324600 h 6353175"/>
              <a:gd name="connsiteX7" fmla="*/ 0 w 6860041"/>
              <a:gd name="connsiteY7" fmla="*/ 0 h 6353175"/>
              <a:gd name="connsiteX0" fmla="*/ 0 w 6870410"/>
              <a:gd name="connsiteY0" fmla="*/ 0 h 6353175"/>
              <a:gd name="connsiteX1" fmla="*/ 5018088 w 6870410"/>
              <a:gd name="connsiteY1" fmla="*/ 19050 h 6353175"/>
              <a:gd name="connsiteX2" fmla="*/ 6800850 w 6870410"/>
              <a:gd name="connsiteY2" fmla="*/ 1457325 h 6353175"/>
              <a:gd name="connsiteX3" fmla="*/ 6199188 w 6870410"/>
              <a:gd name="connsiteY3" fmla="*/ 4838700 h 6353175"/>
              <a:gd name="connsiteX4" fmla="*/ 4114800 w 6870410"/>
              <a:gd name="connsiteY4" fmla="*/ 5838825 h 6353175"/>
              <a:gd name="connsiteX5" fmla="*/ 2524125 w 6870410"/>
              <a:gd name="connsiteY5" fmla="*/ 6353175 h 6353175"/>
              <a:gd name="connsiteX6" fmla="*/ 0 w 6870410"/>
              <a:gd name="connsiteY6" fmla="*/ 6324600 h 6353175"/>
              <a:gd name="connsiteX7" fmla="*/ 0 w 6870410"/>
              <a:gd name="connsiteY7" fmla="*/ 0 h 6353175"/>
              <a:gd name="connsiteX0" fmla="*/ 0 w 6870410"/>
              <a:gd name="connsiteY0" fmla="*/ 0 h 6324600"/>
              <a:gd name="connsiteX1" fmla="*/ 5018088 w 6870410"/>
              <a:gd name="connsiteY1" fmla="*/ 19050 h 6324600"/>
              <a:gd name="connsiteX2" fmla="*/ 6800850 w 6870410"/>
              <a:gd name="connsiteY2" fmla="*/ 1457325 h 6324600"/>
              <a:gd name="connsiteX3" fmla="*/ 6199188 w 6870410"/>
              <a:gd name="connsiteY3" fmla="*/ 4838700 h 6324600"/>
              <a:gd name="connsiteX4" fmla="*/ 4114800 w 6870410"/>
              <a:gd name="connsiteY4" fmla="*/ 5838825 h 6324600"/>
              <a:gd name="connsiteX5" fmla="*/ 2554810 w 6870410"/>
              <a:gd name="connsiteY5" fmla="*/ 6322490 h 6324600"/>
              <a:gd name="connsiteX6" fmla="*/ 0 w 6870410"/>
              <a:gd name="connsiteY6" fmla="*/ 6324600 h 6324600"/>
              <a:gd name="connsiteX7" fmla="*/ 0 w 6870410"/>
              <a:gd name="connsiteY7" fmla="*/ 0 h 6324600"/>
              <a:gd name="connsiteX0" fmla="*/ 0 w 6870410"/>
              <a:gd name="connsiteY0" fmla="*/ 0 h 6324600"/>
              <a:gd name="connsiteX1" fmla="*/ 5018088 w 6870410"/>
              <a:gd name="connsiteY1" fmla="*/ 19050 h 6324600"/>
              <a:gd name="connsiteX2" fmla="*/ 6800850 w 6870410"/>
              <a:gd name="connsiteY2" fmla="*/ 1457325 h 6324600"/>
              <a:gd name="connsiteX3" fmla="*/ 6199188 w 6870410"/>
              <a:gd name="connsiteY3" fmla="*/ 4838700 h 6324600"/>
              <a:gd name="connsiteX4" fmla="*/ 4059567 w 6870410"/>
              <a:gd name="connsiteY4" fmla="*/ 5832688 h 6324600"/>
              <a:gd name="connsiteX5" fmla="*/ 2554810 w 6870410"/>
              <a:gd name="connsiteY5" fmla="*/ 6322490 h 6324600"/>
              <a:gd name="connsiteX6" fmla="*/ 0 w 6870410"/>
              <a:gd name="connsiteY6" fmla="*/ 6324600 h 6324600"/>
              <a:gd name="connsiteX7" fmla="*/ 0 w 6870410"/>
              <a:gd name="connsiteY7" fmla="*/ 0 h 6324600"/>
              <a:gd name="connsiteX0" fmla="*/ 0 w 6870410"/>
              <a:gd name="connsiteY0" fmla="*/ 0 h 6324600"/>
              <a:gd name="connsiteX1" fmla="*/ 5018088 w 6870410"/>
              <a:gd name="connsiteY1" fmla="*/ 19050 h 6324600"/>
              <a:gd name="connsiteX2" fmla="*/ 6800850 w 6870410"/>
              <a:gd name="connsiteY2" fmla="*/ 1457325 h 6324600"/>
              <a:gd name="connsiteX3" fmla="*/ 6199188 w 6870410"/>
              <a:gd name="connsiteY3" fmla="*/ 4838700 h 6324600"/>
              <a:gd name="connsiteX4" fmla="*/ 4059567 w 6870410"/>
              <a:gd name="connsiteY4" fmla="*/ 5832688 h 6324600"/>
              <a:gd name="connsiteX5" fmla="*/ 2554810 w 6870410"/>
              <a:gd name="connsiteY5" fmla="*/ 6322490 h 6324600"/>
              <a:gd name="connsiteX6" fmla="*/ 0 w 6870410"/>
              <a:gd name="connsiteY6" fmla="*/ 6324600 h 6324600"/>
              <a:gd name="connsiteX7" fmla="*/ 0 w 6870410"/>
              <a:gd name="connsiteY7" fmla="*/ 0 h 6324600"/>
              <a:gd name="connsiteX0" fmla="*/ 0 w 6870410"/>
              <a:gd name="connsiteY0" fmla="*/ 0 h 6324600"/>
              <a:gd name="connsiteX1" fmla="*/ 5018088 w 6870410"/>
              <a:gd name="connsiteY1" fmla="*/ 19050 h 6324600"/>
              <a:gd name="connsiteX2" fmla="*/ 6800850 w 6870410"/>
              <a:gd name="connsiteY2" fmla="*/ 1457325 h 6324600"/>
              <a:gd name="connsiteX3" fmla="*/ 6199188 w 6870410"/>
              <a:gd name="connsiteY3" fmla="*/ 4838700 h 6324600"/>
              <a:gd name="connsiteX4" fmla="*/ 4059567 w 6870410"/>
              <a:gd name="connsiteY4" fmla="*/ 5832688 h 6324600"/>
              <a:gd name="connsiteX5" fmla="*/ 2554810 w 6870410"/>
              <a:gd name="connsiteY5" fmla="*/ 6322490 h 6324600"/>
              <a:gd name="connsiteX6" fmla="*/ 0 w 6870410"/>
              <a:gd name="connsiteY6" fmla="*/ 6324600 h 6324600"/>
              <a:gd name="connsiteX7" fmla="*/ 0 w 6870410"/>
              <a:gd name="connsiteY7" fmla="*/ 0 h 6324600"/>
              <a:gd name="connsiteX0" fmla="*/ 0 w 6866532"/>
              <a:gd name="connsiteY0" fmla="*/ 0 h 6324600"/>
              <a:gd name="connsiteX1" fmla="*/ 5018088 w 6866532"/>
              <a:gd name="connsiteY1" fmla="*/ 19050 h 6324600"/>
              <a:gd name="connsiteX2" fmla="*/ 6800850 w 6866532"/>
              <a:gd name="connsiteY2" fmla="*/ 1457325 h 6324600"/>
              <a:gd name="connsiteX3" fmla="*/ 6199188 w 6866532"/>
              <a:gd name="connsiteY3" fmla="*/ 4838700 h 6324600"/>
              <a:gd name="connsiteX4" fmla="*/ 4059567 w 6866532"/>
              <a:gd name="connsiteY4" fmla="*/ 5832688 h 6324600"/>
              <a:gd name="connsiteX5" fmla="*/ 2554810 w 6866532"/>
              <a:gd name="connsiteY5" fmla="*/ 6322490 h 6324600"/>
              <a:gd name="connsiteX6" fmla="*/ 0 w 6866532"/>
              <a:gd name="connsiteY6" fmla="*/ 6324600 h 6324600"/>
              <a:gd name="connsiteX7" fmla="*/ 0 w 6866532"/>
              <a:gd name="connsiteY7" fmla="*/ 0 h 6324600"/>
              <a:gd name="connsiteX0" fmla="*/ 0 w 6877832"/>
              <a:gd name="connsiteY0" fmla="*/ 92557 h 6417157"/>
              <a:gd name="connsiteX1" fmla="*/ 5018088 w 6877832"/>
              <a:gd name="connsiteY1" fmla="*/ 111607 h 6417157"/>
              <a:gd name="connsiteX2" fmla="*/ 6813123 w 6877832"/>
              <a:gd name="connsiteY2" fmla="*/ 1549882 h 6417157"/>
              <a:gd name="connsiteX3" fmla="*/ 6199188 w 6877832"/>
              <a:gd name="connsiteY3" fmla="*/ 4931257 h 6417157"/>
              <a:gd name="connsiteX4" fmla="*/ 4059567 w 6877832"/>
              <a:gd name="connsiteY4" fmla="*/ 5925245 h 6417157"/>
              <a:gd name="connsiteX5" fmla="*/ 2554810 w 6877832"/>
              <a:gd name="connsiteY5" fmla="*/ 6415047 h 6417157"/>
              <a:gd name="connsiteX6" fmla="*/ 0 w 6877832"/>
              <a:gd name="connsiteY6" fmla="*/ 6417157 h 6417157"/>
              <a:gd name="connsiteX7" fmla="*/ 0 w 6877832"/>
              <a:gd name="connsiteY7" fmla="*/ 92557 h 6417157"/>
              <a:gd name="connsiteX0" fmla="*/ 0 w 6886604"/>
              <a:gd name="connsiteY0" fmla="*/ 92557 h 6417157"/>
              <a:gd name="connsiteX1" fmla="*/ 5018088 w 6886604"/>
              <a:gd name="connsiteY1" fmla="*/ 111607 h 6417157"/>
              <a:gd name="connsiteX2" fmla="*/ 6813123 w 6886604"/>
              <a:gd name="connsiteY2" fmla="*/ 1549882 h 6417157"/>
              <a:gd name="connsiteX3" fmla="*/ 6199188 w 6886604"/>
              <a:gd name="connsiteY3" fmla="*/ 4931257 h 6417157"/>
              <a:gd name="connsiteX4" fmla="*/ 4059567 w 6886604"/>
              <a:gd name="connsiteY4" fmla="*/ 5925245 h 6417157"/>
              <a:gd name="connsiteX5" fmla="*/ 2554810 w 6886604"/>
              <a:gd name="connsiteY5" fmla="*/ 6415047 h 6417157"/>
              <a:gd name="connsiteX6" fmla="*/ 0 w 6886604"/>
              <a:gd name="connsiteY6" fmla="*/ 6417157 h 6417157"/>
              <a:gd name="connsiteX7" fmla="*/ 0 w 6886604"/>
              <a:gd name="connsiteY7" fmla="*/ 92557 h 6417157"/>
              <a:gd name="connsiteX0" fmla="*/ 0 w 6886604"/>
              <a:gd name="connsiteY0" fmla="*/ 0 h 6324600"/>
              <a:gd name="connsiteX1" fmla="*/ 5018088 w 6886604"/>
              <a:gd name="connsiteY1" fmla="*/ 19050 h 6324600"/>
              <a:gd name="connsiteX2" fmla="*/ 6813123 w 6886604"/>
              <a:gd name="connsiteY2" fmla="*/ 1457325 h 6324600"/>
              <a:gd name="connsiteX3" fmla="*/ 6199188 w 6886604"/>
              <a:gd name="connsiteY3" fmla="*/ 4838700 h 6324600"/>
              <a:gd name="connsiteX4" fmla="*/ 4059567 w 6886604"/>
              <a:gd name="connsiteY4" fmla="*/ 5832688 h 6324600"/>
              <a:gd name="connsiteX5" fmla="*/ 2554810 w 6886604"/>
              <a:gd name="connsiteY5" fmla="*/ 6322490 h 6324600"/>
              <a:gd name="connsiteX6" fmla="*/ 0 w 6886604"/>
              <a:gd name="connsiteY6" fmla="*/ 6324600 h 6324600"/>
              <a:gd name="connsiteX7" fmla="*/ 0 w 6886604"/>
              <a:gd name="connsiteY7" fmla="*/ 0 h 6324600"/>
              <a:gd name="connsiteX0" fmla="*/ 0 w 6886604"/>
              <a:gd name="connsiteY0" fmla="*/ 0 h 6324600"/>
              <a:gd name="connsiteX1" fmla="*/ 5018088 w 6886604"/>
              <a:gd name="connsiteY1" fmla="*/ 19050 h 6324600"/>
              <a:gd name="connsiteX2" fmla="*/ 6813123 w 6886604"/>
              <a:gd name="connsiteY2" fmla="*/ 1457325 h 6324600"/>
              <a:gd name="connsiteX3" fmla="*/ 6199188 w 6886604"/>
              <a:gd name="connsiteY3" fmla="*/ 4838700 h 6324600"/>
              <a:gd name="connsiteX4" fmla="*/ 4059567 w 6886604"/>
              <a:gd name="connsiteY4" fmla="*/ 5832688 h 6324600"/>
              <a:gd name="connsiteX5" fmla="*/ 2554810 w 6886604"/>
              <a:gd name="connsiteY5" fmla="*/ 6322490 h 6324600"/>
              <a:gd name="connsiteX6" fmla="*/ 0 w 6886604"/>
              <a:gd name="connsiteY6" fmla="*/ 6324600 h 6324600"/>
              <a:gd name="connsiteX7" fmla="*/ 0 w 6886604"/>
              <a:gd name="connsiteY7" fmla="*/ 0 h 6324600"/>
              <a:gd name="connsiteX0" fmla="*/ 0 w 6886604"/>
              <a:gd name="connsiteY0" fmla="*/ 0 h 6324600"/>
              <a:gd name="connsiteX1" fmla="*/ 5018088 w 6886604"/>
              <a:gd name="connsiteY1" fmla="*/ 19050 h 6324600"/>
              <a:gd name="connsiteX2" fmla="*/ 6813123 w 6886604"/>
              <a:gd name="connsiteY2" fmla="*/ 1457325 h 6324600"/>
              <a:gd name="connsiteX3" fmla="*/ 6199188 w 6886604"/>
              <a:gd name="connsiteY3" fmla="*/ 4838700 h 6324600"/>
              <a:gd name="connsiteX4" fmla="*/ 4059567 w 6886604"/>
              <a:gd name="connsiteY4" fmla="*/ 5832688 h 6324600"/>
              <a:gd name="connsiteX5" fmla="*/ 2554810 w 6886604"/>
              <a:gd name="connsiteY5" fmla="*/ 6322490 h 6324600"/>
              <a:gd name="connsiteX6" fmla="*/ 0 w 6886604"/>
              <a:gd name="connsiteY6" fmla="*/ 6324600 h 6324600"/>
              <a:gd name="connsiteX7" fmla="*/ 0 w 6886604"/>
              <a:gd name="connsiteY7" fmla="*/ 0 h 6324600"/>
              <a:gd name="connsiteX0" fmla="*/ 0 w 6886604"/>
              <a:gd name="connsiteY0" fmla="*/ 5498 h 6330098"/>
              <a:gd name="connsiteX1" fmla="*/ 5030362 w 6886604"/>
              <a:gd name="connsiteY1" fmla="*/ 0 h 6330098"/>
              <a:gd name="connsiteX2" fmla="*/ 6813123 w 6886604"/>
              <a:gd name="connsiteY2" fmla="*/ 1462823 h 6330098"/>
              <a:gd name="connsiteX3" fmla="*/ 6199188 w 6886604"/>
              <a:gd name="connsiteY3" fmla="*/ 4844198 h 6330098"/>
              <a:gd name="connsiteX4" fmla="*/ 4059567 w 6886604"/>
              <a:gd name="connsiteY4" fmla="*/ 5838186 h 6330098"/>
              <a:gd name="connsiteX5" fmla="*/ 2554810 w 6886604"/>
              <a:gd name="connsiteY5" fmla="*/ 6327988 h 6330098"/>
              <a:gd name="connsiteX6" fmla="*/ 0 w 6886604"/>
              <a:gd name="connsiteY6" fmla="*/ 6330098 h 6330098"/>
              <a:gd name="connsiteX7" fmla="*/ 0 w 6886604"/>
              <a:gd name="connsiteY7" fmla="*/ 5498 h 6330098"/>
              <a:gd name="connsiteX0" fmla="*/ 0 w 6875672"/>
              <a:gd name="connsiteY0" fmla="*/ 5498 h 6330098"/>
              <a:gd name="connsiteX1" fmla="*/ 5030362 w 6875672"/>
              <a:gd name="connsiteY1" fmla="*/ 0 h 6330098"/>
              <a:gd name="connsiteX2" fmla="*/ 6813123 w 6875672"/>
              <a:gd name="connsiteY2" fmla="*/ 1462823 h 6330098"/>
              <a:gd name="connsiteX3" fmla="*/ 6199188 w 6875672"/>
              <a:gd name="connsiteY3" fmla="*/ 4844198 h 6330098"/>
              <a:gd name="connsiteX4" fmla="*/ 4059567 w 6875672"/>
              <a:gd name="connsiteY4" fmla="*/ 5838186 h 6330098"/>
              <a:gd name="connsiteX5" fmla="*/ 2554810 w 6875672"/>
              <a:gd name="connsiteY5" fmla="*/ 6327988 h 6330098"/>
              <a:gd name="connsiteX6" fmla="*/ 0 w 6875672"/>
              <a:gd name="connsiteY6" fmla="*/ 6330098 h 6330098"/>
              <a:gd name="connsiteX7" fmla="*/ 0 w 6875672"/>
              <a:gd name="connsiteY7" fmla="*/ 5498 h 6330098"/>
              <a:gd name="connsiteX0" fmla="*/ 0 w 6875672"/>
              <a:gd name="connsiteY0" fmla="*/ 5498 h 6330098"/>
              <a:gd name="connsiteX1" fmla="*/ 5030362 w 6875672"/>
              <a:gd name="connsiteY1" fmla="*/ 0 h 6330098"/>
              <a:gd name="connsiteX2" fmla="*/ 6813123 w 6875672"/>
              <a:gd name="connsiteY2" fmla="*/ 1462823 h 6330098"/>
              <a:gd name="connsiteX3" fmla="*/ 6199188 w 6875672"/>
              <a:gd name="connsiteY3" fmla="*/ 4844198 h 6330098"/>
              <a:gd name="connsiteX4" fmla="*/ 4059567 w 6875672"/>
              <a:gd name="connsiteY4" fmla="*/ 5838186 h 6330098"/>
              <a:gd name="connsiteX5" fmla="*/ 2554810 w 6875672"/>
              <a:gd name="connsiteY5" fmla="*/ 6327988 h 6330098"/>
              <a:gd name="connsiteX6" fmla="*/ 0 w 6875672"/>
              <a:gd name="connsiteY6" fmla="*/ 6330098 h 6330098"/>
              <a:gd name="connsiteX7" fmla="*/ 0 w 6875672"/>
              <a:gd name="connsiteY7" fmla="*/ 5498 h 6330098"/>
              <a:gd name="connsiteX0" fmla="*/ 0 w 6886604"/>
              <a:gd name="connsiteY0" fmla="*/ 5498 h 6330098"/>
              <a:gd name="connsiteX1" fmla="*/ 5030362 w 6886604"/>
              <a:gd name="connsiteY1" fmla="*/ 0 h 6330098"/>
              <a:gd name="connsiteX2" fmla="*/ 6813123 w 6886604"/>
              <a:gd name="connsiteY2" fmla="*/ 1462823 h 6330098"/>
              <a:gd name="connsiteX3" fmla="*/ 6199188 w 6886604"/>
              <a:gd name="connsiteY3" fmla="*/ 4844198 h 6330098"/>
              <a:gd name="connsiteX4" fmla="*/ 4059567 w 6886604"/>
              <a:gd name="connsiteY4" fmla="*/ 5838186 h 6330098"/>
              <a:gd name="connsiteX5" fmla="*/ 2554810 w 6886604"/>
              <a:gd name="connsiteY5" fmla="*/ 6327988 h 6330098"/>
              <a:gd name="connsiteX6" fmla="*/ 0 w 6886604"/>
              <a:gd name="connsiteY6" fmla="*/ 6330098 h 6330098"/>
              <a:gd name="connsiteX7" fmla="*/ 0 w 6886604"/>
              <a:gd name="connsiteY7" fmla="*/ 5498 h 6330098"/>
              <a:gd name="connsiteX0" fmla="*/ 0 w 6926040"/>
              <a:gd name="connsiteY0" fmla="*/ 5498 h 6330098"/>
              <a:gd name="connsiteX1" fmla="*/ 5030362 w 6926040"/>
              <a:gd name="connsiteY1" fmla="*/ 0 h 6330098"/>
              <a:gd name="connsiteX2" fmla="*/ 6813123 w 6926040"/>
              <a:gd name="connsiteY2" fmla="*/ 1462823 h 6330098"/>
              <a:gd name="connsiteX3" fmla="*/ 6683736 w 6926040"/>
              <a:gd name="connsiteY3" fmla="*/ 3386809 h 6330098"/>
              <a:gd name="connsiteX4" fmla="*/ 6199188 w 6926040"/>
              <a:gd name="connsiteY4" fmla="*/ 4844198 h 6330098"/>
              <a:gd name="connsiteX5" fmla="*/ 4059567 w 6926040"/>
              <a:gd name="connsiteY5" fmla="*/ 5838186 h 6330098"/>
              <a:gd name="connsiteX6" fmla="*/ 2554810 w 6926040"/>
              <a:gd name="connsiteY6" fmla="*/ 6327988 h 6330098"/>
              <a:gd name="connsiteX7" fmla="*/ 0 w 6926040"/>
              <a:gd name="connsiteY7" fmla="*/ 6330098 h 6330098"/>
              <a:gd name="connsiteX8" fmla="*/ 0 w 6926040"/>
              <a:gd name="connsiteY8" fmla="*/ 5498 h 6330098"/>
              <a:gd name="connsiteX0" fmla="*/ 0 w 6921016"/>
              <a:gd name="connsiteY0" fmla="*/ 5498 h 6330098"/>
              <a:gd name="connsiteX1" fmla="*/ 5030362 w 6921016"/>
              <a:gd name="connsiteY1" fmla="*/ 0 h 6330098"/>
              <a:gd name="connsiteX2" fmla="*/ 6813123 w 6921016"/>
              <a:gd name="connsiteY2" fmla="*/ 1462823 h 6330098"/>
              <a:gd name="connsiteX3" fmla="*/ 6659189 w 6921016"/>
              <a:gd name="connsiteY3" fmla="*/ 3423630 h 6330098"/>
              <a:gd name="connsiteX4" fmla="*/ 6199188 w 6921016"/>
              <a:gd name="connsiteY4" fmla="*/ 4844198 h 6330098"/>
              <a:gd name="connsiteX5" fmla="*/ 4059567 w 6921016"/>
              <a:gd name="connsiteY5" fmla="*/ 5838186 h 6330098"/>
              <a:gd name="connsiteX6" fmla="*/ 2554810 w 6921016"/>
              <a:gd name="connsiteY6" fmla="*/ 6327988 h 6330098"/>
              <a:gd name="connsiteX7" fmla="*/ 0 w 6921016"/>
              <a:gd name="connsiteY7" fmla="*/ 6330098 h 6330098"/>
              <a:gd name="connsiteX8" fmla="*/ 0 w 6921016"/>
              <a:gd name="connsiteY8" fmla="*/ 5498 h 6330098"/>
              <a:gd name="connsiteX0" fmla="*/ 0 w 6894318"/>
              <a:gd name="connsiteY0" fmla="*/ 5498 h 6330098"/>
              <a:gd name="connsiteX1" fmla="*/ 5030362 w 6894318"/>
              <a:gd name="connsiteY1" fmla="*/ 0 h 6330098"/>
              <a:gd name="connsiteX2" fmla="*/ 6813123 w 6894318"/>
              <a:gd name="connsiteY2" fmla="*/ 1462823 h 6330098"/>
              <a:gd name="connsiteX3" fmla="*/ 6659189 w 6894318"/>
              <a:gd name="connsiteY3" fmla="*/ 3423630 h 6330098"/>
              <a:gd name="connsiteX4" fmla="*/ 6199188 w 6894318"/>
              <a:gd name="connsiteY4" fmla="*/ 4844198 h 6330098"/>
              <a:gd name="connsiteX5" fmla="*/ 4059567 w 6894318"/>
              <a:gd name="connsiteY5" fmla="*/ 5838186 h 6330098"/>
              <a:gd name="connsiteX6" fmla="*/ 2554810 w 6894318"/>
              <a:gd name="connsiteY6" fmla="*/ 6327988 h 6330098"/>
              <a:gd name="connsiteX7" fmla="*/ 0 w 6894318"/>
              <a:gd name="connsiteY7" fmla="*/ 6330098 h 6330098"/>
              <a:gd name="connsiteX8" fmla="*/ 0 w 6894318"/>
              <a:gd name="connsiteY8" fmla="*/ 5498 h 6330098"/>
              <a:gd name="connsiteX0" fmla="*/ 0 w 6894318"/>
              <a:gd name="connsiteY0" fmla="*/ 5498 h 6330098"/>
              <a:gd name="connsiteX1" fmla="*/ 5030362 w 6894318"/>
              <a:gd name="connsiteY1" fmla="*/ 0 h 6330098"/>
              <a:gd name="connsiteX2" fmla="*/ 6813123 w 6894318"/>
              <a:gd name="connsiteY2" fmla="*/ 1462823 h 6330098"/>
              <a:gd name="connsiteX3" fmla="*/ 6659189 w 6894318"/>
              <a:gd name="connsiteY3" fmla="*/ 3423630 h 6330098"/>
              <a:gd name="connsiteX4" fmla="*/ 6199188 w 6894318"/>
              <a:gd name="connsiteY4" fmla="*/ 4844198 h 6330098"/>
              <a:gd name="connsiteX5" fmla="*/ 4059567 w 6894318"/>
              <a:gd name="connsiteY5" fmla="*/ 5838186 h 6330098"/>
              <a:gd name="connsiteX6" fmla="*/ 2554810 w 6894318"/>
              <a:gd name="connsiteY6" fmla="*/ 6327988 h 6330098"/>
              <a:gd name="connsiteX7" fmla="*/ 0 w 6894318"/>
              <a:gd name="connsiteY7" fmla="*/ 6330098 h 6330098"/>
              <a:gd name="connsiteX8" fmla="*/ 0 w 6894318"/>
              <a:gd name="connsiteY8" fmla="*/ 5498 h 6330098"/>
              <a:gd name="connsiteX0" fmla="*/ 0 w 6894318"/>
              <a:gd name="connsiteY0" fmla="*/ 5498 h 6330098"/>
              <a:gd name="connsiteX1" fmla="*/ 5030362 w 6894318"/>
              <a:gd name="connsiteY1" fmla="*/ 0 h 6330098"/>
              <a:gd name="connsiteX2" fmla="*/ 6813123 w 6894318"/>
              <a:gd name="connsiteY2" fmla="*/ 1462823 h 6330098"/>
              <a:gd name="connsiteX3" fmla="*/ 6659189 w 6894318"/>
              <a:gd name="connsiteY3" fmla="*/ 3423630 h 6330098"/>
              <a:gd name="connsiteX4" fmla="*/ 6199188 w 6894318"/>
              <a:gd name="connsiteY4" fmla="*/ 4844198 h 6330098"/>
              <a:gd name="connsiteX5" fmla="*/ 4059567 w 6894318"/>
              <a:gd name="connsiteY5" fmla="*/ 5838186 h 6330098"/>
              <a:gd name="connsiteX6" fmla="*/ 2554810 w 6894318"/>
              <a:gd name="connsiteY6" fmla="*/ 6327988 h 6330098"/>
              <a:gd name="connsiteX7" fmla="*/ 0 w 6894318"/>
              <a:gd name="connsiteY7" fmla="*/ 6330098 h 6330098"/>
              <a:gd name="connsiteX8" fmla="*/ 0 w 6894318"/>
              <a:gd name="connsiteY8" fmla="*/ 5498 h 6330098"/>
              <a:gd name="connsiteX0" fmla="*/ 0 w 6894318"/>
              <a:gd name="connsiteY0" fmla="*/ 5498 h 6330098"/>
              <a:gd name="connsiteX1" fmla="*/ 5030362 w 6894318"/>
              <a:gd name="connsiteY1" fmla="*/ 0 h 6330098"/>
              <a:gd name="connsiteX2" fmla="*/ 6813123 w 6894318"/>
              <a:gd name="connsiteY2" fmla="*/ 1462823 h 6330098"/>
              <a:gd name="connsiteX3" fmla="*/ 6659189 w 6894318"/>
              <a:gd name="connsiteY3" fmla="*/ 3423630 h 6330098"/>
              <a:gd name="connsiteX4" fmla="*/ 6199188 w 6894318"/>
              <a:gd name="connsiteY4" fmla="*/ 4844198 h 6330098"/>
              <a:gd name="connsiteX5" fmla="*/ 4059567 w 6894318"/>
              <a:gd name="connsiteY5" fmla="*/ 5838186 h 6330098"/>
              <a:gd name="connsiteX6" fmla="*/ 2554810 w 6894318"/>
              <a:gd name="connsiteY6" fmla="*/ 6327988 h 6330098"/>
              <a:gd name="connsiteX7" fmla="*/ 0 w 6894318"/>
              <a:gd name="connsiteY7" fmla="*/ 6330098 h 6330098"/>
              <a:gd name="connsiteX8" fmla="*/ 0 w 6894318"/>
              <a:gd name="connsiteY8" fmla="*/ 5498 h 6330098"/>
              <a:gd name="connsiteX0" fmla="*/ 0 w 6902579"/>
              <a:gd name="connsiteY0" fmla="*/ 5498 h 6330098"/>
              <a:gd name="connsiteX1" fmla="*/ 5030362 w 6902579"/>
              <a:gd name="connsiteY1" fmla="*/ 0 h 6330098"/>
              <a:gd name="connsiteX2" fmla="*/ 6813123 w 6902579"/>
              <a:gd name="connsiteY2" fmla="*/ 1462823 h 6330098"/>
              <a:gd name="connsiteX3" fmla="*/ 6659189 w 6902579"/>
              <a:gd name="connsiteY3" fmla="*/ 3423630 h 6330098"/>
              <a:gd name="connsiteX4" fmla="*/ 6199188 w 6902579"/>
              <a:gd name="connsiteY4" fmla="*/ 4844198 h 6330098"/>
              <a:gd name="connsiteX5" fmla="*/ 4059567 w 6902579"/>
              <a:gd name="connsiteY5" fmla="*/ 5838186 h 6330098"/>
              <a:gd name="connsiteX6" fmla="*/ 2554810 w 6902579"/>
              <a:gd name="connsiteY6" fmla="*/ 6327988 h 6330098"/>
              <a:gd name="connsiteX7" fmla="*/ 0 w 6902579"/>
              <a:gd name="connsiteY7" fmla="*/ 6330098 h 6330098"/>
              <a:gd name="connsiteX8" fmla="*/ 0 w 6902579"/>
              <a:gd name="connsiteY8" fmla="*/ 5498 h 6330098"/>
              <a:gd name="connsiteX0" fmla="*/ 0 w 6902579"/>
              <a:gd name="connsiteY0" fmla="*/ 5498 h 6330098"/>
              <a:gd name="connsiteX1" fmla="*/ 5030362 w 6902579"/>
              <a:gd name="connsiteY1" fmla="*/ 0 h 6330098"/>
              <a:gd name="connsiteX2" fmla="*/ 6813123 w 6902579"/>
              <a:gd name="connsiteY2" fmla="*/ 1462823 h 6330098"/>
              <a:gd name="connsiteX3" fmla="*/ 6659189 w 6902579"/>
              <a:gd name="connsiteY3" fmla="*/ 3423630 h 6330098"/>
              <a:gd name="connsiteX4" fmla="*/ 6208713 w 6902579"/>
              <a:gd name="connsiteY4" fmla="*/ 4863248 h 6330098"/>
              <a:gd name="connsiteX5" fmla="*/ 4059567 w 6902579"/>
              <a:gd name="connsiteY5" fmla="*/ 5838186 h 6330098"/>
              <a:gd name="connsiteX6" fmla="*/ 2554810 w 6902579"/>
              <a:gd name="connsiteY6" fmla="*/ 6327988 h 6330098"/>
              <a:gd name="connsiteX7" fmla="*/ 0 w 6902579"/>
              <a:gd name="connsiteY7" fmla="*/ 6330098 h 6330098"/>
              <a:gd name="connsiteX8" fmla="*/ 0 w 6902579"/>
              <a:gd name="connsiteY8" fmla="*/ 5498 h 6330098"/>
              <a:gd name="connsiteX0" fmla="*/ 0 w 6902579"/>
              <a:gd name="connsiteY0" fmla="*/ 5498 h 6330098"/>
              <a:gd name="connsiteX1" fmla="*/ 5030362 w 6902579"/>
              <a:gd name="connsiteY1" fmla="*/ 0 h 6330098"/>
              <a:gd name="connsiteX2" fmla="*/ 6813123 w 6902579"/>
              <a:gd name="connsiteY2" fmla="*/ 1462823 h 6330098"/>
              <a:gd name="connsiteX3" fmla="*/ 6659189 w 6902579"/>
              <a:gd name="connsiteY3" fmla="*/ 3423630 h 6330098"/>
              <a:gd name="connsiteX4" fmla="*/ 6208713 w 6902579"/>
              <a:gd name="connsiteY4" fmla="*/ 4853723 h 6330098"/>
              <a:gd name="connsiteX5" fmla="*/ 4059567 w 6902579"/>
              <a:gd name="connsiteY5" fmla="*/ 5838186 h 6330098"/>
              <a:gd name="connsiteX6" fmla="*/ 2554810 w 6902579"/>
              <a:gd name="connsiteY6" fmla="*/ 6327988 h 6330098"/>
              <a:gd name="connsiteX7" fmla="*/ 0 w 6902579"/>
              <a:gd name="connsiteY7" fmla="*/ 6330098 h 6330098"/>
              <a:gd name="connsiteX8" fmla="*/ 0 w 6902579"/>
              <a:gd name="connsiteY8" fmla="*/ 5498 h 6330098"/>
              <a:gd name="connsiteX0" fmla="*/ 0 w 6902579"/>
              <a:gd name="connsiteY0" fmla="*/ 5498 h 6330098"/>
              <a:gd name="connsiteX1" fmla="*/ 5030362 w 6902579"/>
              <a:gd name="connsiteY1" fmla="*/ 0 h 6330098"/>
              <a:gd name="connsiteX2" fmla="*/ 6813123 w 6902579"/>
              <a:gd name="connsiteY2" fmla="*/ 1462823 h 6330098"/>
              <a:gd name="connsiteX3" fmla="*/ 6659189 w 6902579"/>
              <a:gd name="connsiteY3" fmla="*/ 3423630 h 6330098"/>
              <a:gd name="connsiteX4" fmla="*/ 6201569 w 6902579"/>
              <a:gd name="connsiteY4" fmla="*/ 4851342 h 6330098"/>
              <a:gd name="connsiteX5" fmla="*/ 4059567 w 6902579"/>
              <a:gd name="connsiteY5" fmla="*/ 5838186 h 6330098"/>
              <a:gd name="connsiteX6" fmla="*/ 2554810 w 6902579"/>
              <a:gd name="connsiteY6" fmla="*/ 6327988 h 6330098"/>
              <a:gd name="connsiteX7" fmla="*/ 0 w 6902579"/>
              <a:gd name="connsiteY7" fmla="*/ 6330098 h 6330098"/>
              <a:gd name="connsiteX8" fmla="*/ 0 w 6902579"/>
              <a:gd name="connsiteY8" fmla="*/ 5498 h 6330098"/>
              <a:gd name="connsiteX0" fmla="*/ 0 w 6902579"/>
              <a:gd name="connsiteY0" fmla="*/ 5498 h 6330098"/>
              <a:gd name="connsiteX1" fmla="*/ 5030362 w 6902579"/>
              <a:gd name="connsiteY1" fmla="*/ 0 h 6330098"/>
              <a:gd name="connsiteX2" fmla="*/ 6813123 w 6902579"/>
              <a:gd name="connsiteY2" fmla="*/ 1462823 h 6330098"/>
              <a:gd name="connsiteX3" fmla="*/ 6659189 w 6902579"/>
              <a:gd name="connsiteY3" fmla="*/ 3423630 h 6330098"/>
              <a:gd name="connsiteX4" fmla="*/ 6199188 w 6902579"/>
              <a:gd name="connsiteY4" fmla="*/ 4844199 h 6330098"/>
              <a:gd name="connsiteX5" fmla="*/ 4059567 w 6902579"/>
              <a:gd name="connsiteY5" fmla="*/ 5838186 h 6330098"/>
              <a:gd name="connsiteX6" fmla="*/ 2554810 w 6902579"/>
              <a:gd name="connsiteY6" fmla="*/ 6327988 h 6330098"/>
              <a:gd name="connsiteX7" fmla="*/ 0 w 6902579"/>
              <a:gd name="connsiteY7" fmla="*/ 6330098 h 6330098"/>
              <a:gd name="connsiteX8" fmla="*/ 0 w 6902579"/>
              <a:gd name="connsiteY8" fmla="*/ 5498 h 6330098"/>
              <a:gd name="connsiteX0" fmla="*/ 0 w 6902579"/>
              <a:gd name="connsiteY0" fmla="*/ 5498 h 6330098"/>
              <a:gd name="connsiteX1" fmla="*/ 5030362 w 6902579"/>
              <a:gd name="connsiteY1" fmla="*/ 0 h 6330098"/>
              <a:gd name="connsiteX2" fmla="*/ 6813123 w 6902579"/>
              <a:gd name="connsiteY2" fmla="*/ 1462823 h 6330098"/>
              <a:gd name="connsiteX3" fmla="*/ 6659189 w 6902579"/>
              <a:gd name="connsiteY3" fmla="*/ 3423630 h 6330098"/>
              <a:gd name="connsiteX4" fmla="*/ 6199188 w 6902579"/>
              <a:gd name="connsiteY4" fmla="*/ 4844199 h 6330098"/>
              <a:gd name="connsiteX5" fmla="*/ 4059567 w 6902579"/>
              <a:gd name="connsiteY5" fmla="*/ 5838186 h 6330098"/>
              <a:gd name="connsiteX6" fmla="*/ 2554810 w 6902579"/>
              <a:gd name="connsiteY6" fmla="*/ 6327988 h 6330098"/>
              <a:gd name="connsiteX7" fmla="*/ 0 w 6902579"/>
              <a:gd name="connsiteY7" fmla="*/ 6330098 h 6330098"/>
              <a:gd name="connsiteX8" fmla="*/ 0 w 6902579"/>
              <a:gd name="connsiteY8" fmla="*/ 5498 h 6330098"/>
              <a:gd name="connsiteX0" fmla="*/ 0 w 6902579"/>
              <a:gd name="connsiteY0" fmla="*/ 5498 h 6330098"/>
              <a:gd name="connsiteX1" fmla="*/ 5030362 w 6902579"/>
              <a:gd name="connsiteY1" fmla="*/ 0 h 6330098"/>
              <a:gd name="connsiteX2" fmla="*/ 6813123 w 6902579"/>
              <a:gd name="connsiteY2" fmla="*/ 1462823 h 6330098"/>
              <a:gd name="connsiteX3" fmla="*/ 6659189 w 6902579"/>
              <a:gd name="connsiteY3" fmla="*/ 3423630 h 6330098"/>
              <a:gd name="connsiteX4" fmla="*/ 6199188 w 6902579"/>
              <a:gd name="connsiteY4" fmla="*/ 4844199 h 6330098"/>
              <a:gd name="connsiteX5" fmla="*/ 4059567 w 6902579"/>
              <a:gd name="connsiteY5" fmla="*/ 5838186 h 6330098"/>
              <a:gd name="connsiteX6" fmla="*/ 2554810 w 6902579"/>
              <a:gd name="connsiteY6" fmla="*/ 6327988 h 6330098"/>
              <a:gd name="connsiteX7" fmla="*/ 0 w 6902579"/>
              <a:gd name="connsiteY7" fmla="*/ 6330098 h 6330098"/>
              <a:gd name="connsiteX8" fmla="*/ 0 w 6902579"/>
              <a:gd name="connsiteY8" fmla="*/ 5498 h 6330098"/>
              <a:gd name="connsiteX0" fmla="*/ 0 w 6902579"/>
              <a:gd name="connsiteY0" fmla="*/ 5498 h 6330098"/>
              <a:gd name="connsiteX1" fmla="*/ 5030362 w 6902579"/>
              <a:gd name="connsiteY1" fmla="*/ 0 h 6330098"/>
              <a:gd name="connsiteX2" fmla="*/ 6813123 w 6902579"/>
              <a:gd name="connsiteY2" fmla="*/ 1462823 h 6330098"/>
              <a:gd name="connsiteX3" fmla="*/ 6659189 w 6902579"/>
              <a:gd name="connsiteY3" fmla="*/ 3423630 h 6330098"/>
              <a:gd name="connsiteX4" fmla="*/ 6199188 w 6902579"/>
              <a:gd name="connsiteY4" fmla="*/ 4844199 h 6330098"/>
              <a:gd name="connsiteX5" fmla="*/ 4059567 w 6902579"/>
              <a:gd name="connsiteY5" fmla="*/ 5838186 h 6330098"/>
              <a:gd name="connsiteX6" fmla="*/ 2519091 w 6902579"/>
              <a:gd name="connsiteY6" fmla="*/ 6320844 h 6330098"/>
              <a:gd name="connsiteX7" fmla="*/ 0 w 6902579"/>
              <a:gd name="connsiteY7" fmla="*/ 6330098 h 6330098"/>
              <a:gd name="connsiteX8" fmla="*/ 0 w 6902579"/>
              <a:gd name="connsiteY8" fmla="*/ 5498 h 6330098"/>
              <a:gd name="connsiteX0" fmla="*/ 0 w 6902579"/>
              <a:gd name="connsiteY0" fmla="*/ 5498 h 6330098"/>
              <a:gd name="connsiteX1" fmla="*/ 5030362 w 6902579"/>
              <a:gd name="connsiteY1" fmla="*/ 0 h 6330098"/>
              <a:gd name="connsiteX2" fmla="*/ 6813123 w 6902579"/>
              <a:gd name="connsiteY2" fmla="*/ 1462823 h 6330098"/>
              <a:gd name="connsiteX3" fmla="*/ 6659189 w 6902579"/>
              <a:gd name="connsiteY3" fmla="*/ 3423630 h 6330098"/>
              <a:gd name="connsiteX4" fmla="*/ 6199188 w 6902579"/>
              <a:gd name="connsiteY4" fmla="*/ 4844199 h 6330098"/>
              <a:gd name="connsiteX5" fmla="*/ 4066711 w 6902579"/>
              <a:gd name="connsiteY5" fmla="*/ 5828661 h 6330098"/>
              <a:gd name="connsiteX6" fmla="*/ 2519091 w 6902579"/>
              <a:gd name="connsiteY6" fmla="*/ 6320844 h 6330098"/>
              <a:gd name="connsiteX7" fmla="*/ 0 w 6902579"/>
              <a:gd name="connsiteY7" fmla="*/ 6330098 h 6330098"/>
              <a:gd name="connsiteX8" fmla="*/ 0 w 6902579"/>
              <a:gd name="connsiteY8" fmla="*/ 5498 h 6330098"/>
              <a:gd name="connsiteX0" fmla="*/ 0 w 6902579"/>
              <a:gd name="connsiteY0" fmla="*/ 5498 h 6330098"/>
              <a:gd name="connsiteX1" fmla="*/ 5030362 w 6902579"/>
              <a:gd name="connsiteY1" fmla="*/ 0 h 6330098"/>
              <a:gd name="connsiteX2" fmla="*/ 6813123 w 6902579"/>
              <a:gd name="connsiteY2" fmla="*/ 1462823 h 6330098"/>
              <a:gd name="connsiteX3" fmla="*/ 6659189 w 6902579"/>
              <a:gd name="connsiteY3" fmla="*/ 3423630 h 6330098"/>
              <a:gd name="connsiteX4" fmla="*/ 6199188 w 6902579"/>
              <a:gd name="connsiteY4" fmla="*/ 4844199 h 6330098"/>
              <a:gd name="connsiteX5" fmla="*/ 4047661 w 6902579"/>
              <a:gd name="connsiteY5" fmla="*/ 5835804 h 6330098"/>
              <a:gd name="connsiteX6" fmla="*/ 2519091 w 6902579"/>
              <a:gd name="connsiteY6" fmla="*/ 6320844 h 6330098"/>
              <a:gd name="connsiteX7" fmla="*/ 0 w 6902579"/>
              <a:gd name="connsiteY7" fmla="*/ 6330098 h 6330098"/>
              <a:gd name="connsiteX8" fmla="*/ 0 w 6902579"/>
              <a:gd name="connsiteY8" fmla="*/ 5498 h 6330098"/>
              <a:gd name="connsiteX0" fmla="*/ 2382 w 6904961"/>
              <a:gd name="connsiteY0" fmla="*/ 5498 h 6330098"/>
              <a:gd name="connsiteX1" fmla="*/ 5032744 w 6904961"/>
              <a:gd name="connsiteY1" fmla="*/ 0 h 6330098"/>
              <a:gd name="connsiteX2" fmla="*/ 6815505 w 6904961"/>
              <a:gd name="connsiteY2" fmla="*/ 1462823 h 6330098"/>
              <a:gd name="connsiteX3" fmla="*/ 6661571 w 6904961"/>
              <a:gd name="connsiteY3" fmla="*/ 3423630 h 6330098"/>
              <a:gd name="connsiteX4" fmla="*/ 6201570 w 6904961"/>
              <a:gd name="connsiteY4" fmla="*/ 4844199 h 6330098"/>
              <a:gd name="connsiteX5" fmla="*/ 4050043 w 6904961"/>
              <a:gd name="connsiteY5" fmla="*/ 5835804 h 6330098"/>
              <a:gd name="connsiteX6" fmla="*/ 2521473 w 6904961"/>
              <a:gd name="connsiteY6" fmla="*/ 6320844 h 6330098"/>
              <a:gd name="connsiteX7" fmla="*/ 2382 w 6904961"/>
              <a:gd name="connsiteY7" fmla="*/ 6330098 h 6330098"/>
              <a:gd name="connsiteX8" fmla="*/ 0 w 6904961"/>
              <a:gd name="connsiteY8" fmla="*/ 640924 h 6330098"/>
              <a:gd name="connsiteX9" fmla="*/ 2382 w 6904961"/>
              <a:gd name="connsiteY9" fmla="*/ 5498 h 6330098"/>
              <a:gd name="connsiteX0" fmla="*/ 2382 w 6904961"/>
              <a:gd name="connsiteY0" fmla="*/ 5498 h 6330098"/>
              <a:gd name="connsiteX1" fmla="*/ 5032744 w 6904961"/>
              <a:gd name="connsiteY1" fmla="*/ 0 h 6330098"/>
              <a:gd name="connsiteX2" fmla="*/ 6815505 w 6904961"/>
              <a:gd name="connsiteY2" fmla="*/ 1462823 h 6330098"/>
              <a:gd name="connsiteX3" fmla="*/ 6661571 w 6904961"/>
              <a:gd name="connsiteY3" fmla="*/ 3423630 h 6330098"/>
              <a:gd name="connsiteX4" fmla="*/ 6201570 w 6904961"/>
              <a:gd name="connsiteY4" fmla="*/ 4844199 h 6330098"/>
              <a:gd name="connsiteX5" fmla="*/ 4050043 w 6904961"/>
              <a:gd name="connsiteY5" fmla="*/ 5835804 h 6330098"/>
              <a:gd name="connsiteX6" fmla="*/ 2521473 w 6904961"/>
              <a:gd name="connsiteY6" fmla="*/ 6320844 h 6330098"/>
              <a:gd name="connsiteX7" fmla="*/ 2382 w 6904961"/>
              <a:gd name="connsiteY7" fmla="*/ 6330098 h 6330098"/>
              <a:gd name="connsiteX8" fmla="*/ 2381 w 6904961"/>
              <a:gd name="connsiteY8" fmla="*/ 667118 h 6330098"/>
              <a:gd name="connsiteX9" fmla="*/ 0 w 6904961"/>
              <a:gd name="connsiteY9" fmla="*/ 640924 h 6330098"/>
              <a:gd name="connsiteX10" fmla="*/ 2382 w 6904961"/>
              <a:gd name="connsiteY10" fmla="*/ 5498 h 6330098"/>
              <a:gd name="connsiteX0" fmla="*/ 2382 w 6904961"/>
              <a:gd name="connsiteY0" fmla="*/ 5498 h 6330098"/>
              <a:gd name="connsiteX1" fmla="*/ 5032744 w 6904961"/>
              <a:gd name="connsiteY1" fmla="*/ 0 h 6330098"/>
              <a:gd name="connsiteX2" fmla="*/ 6815505 w 6904961"/>
              <a:gd name="connsiteY2" fmla="*/ 1462823 h 6330098"/>
              <a:gd name="connsiteX3" fmla="*/ 6661571 w 6904961"/>
              <a:gd name="connsiteY3" fmla="*/ 3423630 h 6330098"/>
              <a:gd name="connsiteX4" fmla="*/ 6201570 w 6904961"/>
              <a:gd name="connsiteY4" fmla="*/ 4844199 h 6330098"/>
              <a:gd name="connsiteX5" fmla="*/ 4050043 w 6904961"/>
              <a:gd name="connsiteY5" fmla="*/ 5835804 h 6330098"/>
              <a:gd name="connsiteX6" fmla="*/ 2521473 w 6904961"/>
              <a:gd name="connsiteY6" fmla="*/ 6320844 h 6330098"/>
              <a:gd name="connsiteX7" fmla="*/ 2382 w 6904961"/>
              <a:gd name="connsiteY7" fmla="*/ 6330098 h 6330098"/>
              <a:gd name="connsiteX8" fmla="*/ 447675 w 6904961"/>
              <a:gd name="connsiteY8" fmla="*/ 679024 h 6330098"/>
              <a:gd name="connsiteX9" fmla="*/ 0 w 6904961"/>
              <a:gd name="connsiteY9" fmla="*/ 640924 h 6330098"/>
              <a:gd name="connsiteX10" fmla="*/ 2382 w 6904961"/>
              <a:gd name="connsiteY10" fmla="*/ 5498 h 6330098"/>
              <a:gd name="connsiteX0" fmla="*/ 7144 w 6909723"/>
              <a:gd name="connsiteY0" fmla="*/ 5498 h 6330098"/>
              <a:gd name="connsiteX1" fmla="*/ 5037506 w 6909723"/>
              <a:gd name="connsiteY1" fmla="*/ 0 h 6330098"/>
              <a:gd name="connsiteX2" fmla="*/ 6820267 w 6909723"/>
              <a:gd name="connsiteY2" fmla="*/ 1462823 h 6330098"/>
              <a:gd name="connsiteX3" fmla="*/ 6666333 w 6909723"/>
              <a:gd name="connsiteY3" fmla="*/ 3423630 h 6330098"/>
              <a:gd name="connsiteX4" fmla="*/ 6206332 w 6909723"/>
              <a:gd name="connsiteY4" fmla="*/ 4844199 h 6330098"/>
              <a:gd name="connsiteX5" fmla="*/ 4054805 w 6909723"/>
              <a:gd name="connsiteY5" fmla="*/ 5835804 h 6330098"/>
              <a:gd name="connsiteX6" fmla="*/ 2526235 w 6909723"/>
              <a:gd name="connsiteY6" fmla="*/ 6320844 h 6330098"/>
              <a:gd name="connsiteX7" fmla="*/ 7144 w 6909723"/>
              <a:gd name="connsiteY7" fmla="*/ 6330098 h 6330098"/>
              <a:gd name="connsiteX8" fmla="*/ 452437 w 6909723"/>
              <a:gd name="connsiteY8" fmla="*/ 679024 h 6330098"/>
              <a:gd name="connsiteX9" fmla="*/ 0 w 6909723"/>
              <a:gd name="connsiteY9" fmla="*/ 683787 h 6330098"/>
              <a:gd name="connsiteX10" fmla="*/ 7144 w 6909723"/>
              <a:gd name="connsiteY10" fmla="*/ 5498 h 6330098"/>
              <a:gd name="connsiteX0" fmla="*/ 110201 w 7012780"/>
              <a:gd name="connsiteY0" fmla="*/ 5498 h 6330098"/>
              <a:gd name="connsiteX1" fmla="*/ 5140563 w 7012780"/>
              <a:gd name="connsiteY1" fmla="*/ 0 h 6330098"/>
              <a:gd name="connsiteX2" fmla="*/ 6923324 w 7012780"/>
              <a:gd name="connsiteY2" fmla="*/ 1462823 h 6330098"/>
              <a:gd name="connsiteX3" fmla="*/ 6769390 w 7012780"/>
              <a:gd name="connsiteY3" fmla="*/ 3423630 h 6330098"/>
              <a:gd name="connsiteX4" fmla="*/ 6309389 w 7012780"/>
              <a:gd name="connsiteY4" fmla="*/ 4844199 h 6330098"/>
              <a:gd name="connsiteX5" fmla="*/ 4157862 w 7012780"/>
              <a:gd name="connsiteY5" fmla="*/ 5835804 h 6330098"/>
              <a:gd name="connsiteX6" fmla="*/ 2629292 w 7012780"/>
              <a:gd name="connsiteY6" fmla="*/ 6320844 h 6330098"/>
              <a:gd name="connsiteX7" fmla="*/ 110201 w 7012780"/>
              <a:gd name="connsiteY7" fmla="*/ 6330098 h 6330098"/>
              <a:gd name="connsiteX8" fmla="*/ 460244 w 7012780"/>
              <a:gd name="connsiteY8" fmla="*/ 2317324 h 6330098"/>
              <a:gd name="connsiteX9" fmla="*/ 555494 w 7012780"/>
              <a:gd name="connsiteY9" fmla="*/ 679024 h 6330098"/>
              <a:gd name="connsiteX10" fmla="*/ 103057 w 7012780"/>
              <a:gd name="connsiteY10" fmla="*/ 683787 h 6330098"/>
              <a:gd name="connsiteX11" fmla="*/ 110201 w 7012780"/>
              <a:gd name="connsiteY11" fmla="*/ 5498 h 6330098"/>
              <a:gd name="connsiteX0" fmla="*/ 174166 w 7076745"/>
              <a:gd name="connsiteY0" fmla="*/ 5498 h 6330098"/>
              <a:gd name="connsiteX1" fmla="*/ 5204528 w 7076745"/>
              <a:gd name="connsiteY1" fmla="*/ 0 h 6330098"/>
              <a:gd name="connsiteX2" fmla="*/ 6987289 w 7076745"/>
              <a:gd name="connsiteY2" fmla="*/ 1462823 h 6330098"/>
              <a:gd name="connsiteX3" fmla="*/ 6833355 w 7076745"/>
              <a:gd name="connsiteY3" fmla="*/ 3423630 h 6330098"/>
              <a:gd name="connsiteX4" fmla="*/ 6373354 w 7076745"/>
              <a:gd name="connsiteY4" fmla="*/ 4844199 h 6330098"/>
              <a:gd name="connsiteX5" fmla="*/ 4221827 w 7076745"/>
              <a:gd name="connsiteY5" fmla="*/ 5835804 h 6330098"/>
              <a:gd name="connsiteX6" fmla="*/ 2693257 w 7076745"/>
              <a:gd name="connsiteY6" fmla="*/ 6320844 h 6330098"/>
              <a:gd name="connsiteX7" fmla="*/ 174166 w 7076745"/>
              <a:gd name="connsiteY7" fmla="*/ 6330098 h 6330098"/>
              <a:gd name="connsiteX8" fmla="*/ 188452 w 7076745"/>
              <a:gd name="connsiteY8" fmla="*/ 2407811 h 6330098"/>
              <a:gd name="connsiteX9" fmla="*/ 619459 w 7076745"/>
              <a:gd name="connsiteY9" fmla="*/ 679024 h 6330098"/>
              <a:gd name="connsiteX10" fmla="*/ 167022 w 7076745"/>
              <a:gd name="connsiteY10" fmla="*/ 683787 h 6330098"/>
              <a:gd name="connsiteX11" fmla="*/ 174166 w 7076745"/>
              <a:gd name="connsiteY11" fmla="*/ 5498 h 6330098"/>
              <a:gd name="connsiteX0" fmla="*/ 174166 w 7076745"/>
              <a:gd name="connsiteY0" fmla="*/ 5498 h 6330098"/>
              <a:gd name="connsiteX1" fmla="*/ 5204528 w 7076745"/>
              <a:gd name="connsiteY1" fmla="*/ 0 h 6330098"/>
              <a:gd name="connsiteX2" fmla="*/ 6987289 w 7076745"/>
              <a:gd name="connsiteY2" fmla="*/ 1462823 h 6330098"/>
              <a:gd name="connsiteX3" fmla="*/ 6833355 w 7076745"/>
              <a:gd name="connsiteY3" fmla="*/ 3423630 h 6330098"/>
              <a:gd name="connsiteX4" fmla="*/ 6373354 w 7076745"/>
              <a:gd name="connsiteY4" fmla="*/ 4844199 h 6330098"/>
              <a:gd name="connsiteX5" fmla="*/ 4221827 w 7076745"/>
              <a:gd name="connsiteY5" fmla="*/ 5835804 h 6330098"/>
              <a:gd name="connsiteX6" fmla="*/ 2693257 w 7076745"/>
              <a:gd name="connsiteY6" fmla="*/ 6320844 h 6330098"/>
              <a:gd name="connsiteX7" fmla="*/ 174166 w 7076745"/>
              <a:gd name="connsiteY7" fmla="*/ 6330098 h 6330098"/>
              <a:gd name="connsiteX8" fmla="*/ 188452 w 7076745"/>
              <a:gd name="connsiteY8" fmla="*/ 2407811 h 6330098"/>
              <a:gd name="connsiteX9" fmla="*/ 619459 w 7076745"/>
              <a:gd name="connsiteY9" fmla="*/ 679024 h 6330098"/>
              <a:gd name="connsiteX10" fmla="*/ 167022 w 7076745"/>
              <a:gd name="connsiteY10" fmla="*/ 683787 h 6330098"/>
              <a:gd name="connsiteX11" fmla="*/ 174166 w 7076745"/>
              <a:gd name="connsiteY11" fmla="*/ 5498 h 6330098"/>
              <a:gd name="connsiteX0" fmla="*/ 174166 w 7076745"/>
              <a:gd name="connsiteY0" fmla="*/ 5498 h 6330098"/>
              <a:gd name="connsiteX1" fmla="*/ 5204528 w 7076745"/>
              <a:gd name="connsiteY1" fmla="*/ 0 h 6330098"/>
              <a:gd name="connsiteX2" fmla="*/ 6987289 w 7076745"/>
              <a:gd name="connsiteY2" fmla="*/ 1462823 h 6330098"/>
              <a:gd name="connsiteX3" fmla="*/ 6833355 w 7076745"/>
              <a:gd name="connsiteY3" fmla="*/ 3423630 h 6330098"/>
              <a:gd name="connsiteX4" fmla="*/ 6373354 w 7076745"/>
              <a:gd name="connsiteY4" fmla="*/ 4844199 h 6330098"/>
              <a:gd name="connsiteX5" fmla="*/ 4221827 w 7076745"/>
              <a:gd name="connsiteY5" fmla="*/ 5835804 h 6330098"/>
              <a:gd name="connsiteX6" fmla="*/ 2693257 w 7076745"/>
              <a:gd name="connsiteY6" fmla="*/ 6320844 h 6330098"/>
              <a:gd name="connsiteX7" fmla="*/ 174166 w 7076745"/>
              <a:gd name="connsiteY7" fmla="*/ 6330098 h 6330098"/>
              <a:gd name="connsiteX8" fmla="*/ 188452 w 7076745"/>
              <a:gd name="connsiteY8" fmla="*/ 2407811 h 6330098"/>
              <a:gd name="connsiteX9" fmla="*/ 619459 w 7076745"/>
              <a:gd name="connsiteY9" fmla="*/ 679024 h 6330098"/>
              <a:gd name="connsiteX10" fmla="*/ 167022 w 7076745"/>
              <a:gd name="connsiteY10" fmla="*/ 683787 h 6330098"/>
              <a:gd name="connsiteX11" fmla="*/ 174166 w 7076745"/>
              <a:gd name="connsiteY11" fmla="*/ 5498 h 6330098"/>
              <a:gd name="connsiteX0" fmla="*/ 157171 w 7059750"/>
              <a:gd name="connsiteY0" fmla="*/ 5498 h 6330098"/>
              <a:gd name="connsiteX1" fmla="*/ 5187533 w 7059750"/>
              <a:gd name="connsiteY1" fmla="*/ 0 h 6330098"/>
              <a:gd name="connsiteX2" fmla="*/ 6970294 w 7059750"/>
              <a:gd name="connsiteY2" fmla="*/ 1462823 h 6330098"/>
              <a:gd name="connsiteX3" fmla="*/ 6816360 w 7059750"/>
              <a:gd name="connsiteY3" fmla="*/ 3423630 h 6330098"/>
              <a:gd name="connsiteX4" fmla="*/ 6356359 w 7059750"/>
              <a:gd name="connsiteY4" fmla="*/ 4844199 h 6330098"/>
              <a:gd name="connsiteX5" fmla="*/ 4204832 w 7059750"/>
              <a:gd name="connsiteY5" fmla="*/ 5835804 h 6330098"/>
              <a:gd name="connsiteX6" fmla="*/ 2676262 w 7059750"/>
              <a:gd name="connsiteY6" fmla="*/ 6320844 h 6330098"/>
              <a:gd name="connsiteX7" fmla="*/ 157171 w 7059750"/>
              <a:gd name="connsiteY7" fmla="*/ 6330098 h 6330098"/>
              <a:gd name="connsiteX8" fmla="*/ 171457 w 7059750"/>
              <a:gd name="connsiteY8" fmla="*/ 2407811 h 6330098"/>
              <a:gd name="connsiteX9" fmla="*/ 602464 w 7059750"/>
              <a:gd name="connsiteY9" fmla="*/ 679024 h 6330098"/>
              <a:gd name="connsiteX10" fmla="*/ 150027 w 7059750"/>
              <a:gd name="connsiteY10" fmla="*/ 683787 h 6330098"/>
              <a:gd name="connsiteX11" fmla="*/ 157171 w 7059750"/>
              <a:gd name="connsiteY11" fmla="*/ 5498 h 6330098"/>
              <a:gd name="connsiteX0" fmla="*/ 7144 w 6909723"/>
              <a:gd name="connsiteY0" fmla="*/ 5498 h 6330098"/>
              <a:gd name="connsiteX1" fmla="*/ 5037506 w 6909723"/>
              <a:gd name="connsiteY1" fmla="*/ 0 h 6330098"/>
              <a:gd name="connsiteX2" fmla="*/ 6820267 w 6909723"/>
              <a:gd name="connsiteY2" fmla="*/ 1462823 h 6330098"/>
              <a:gd name="connsiteX3" fmla="*/ 6666333 w 6909723"/>
              <a:gd name="connsiteY3" fmla="*/ 3423630 h 6330098"/>
              <a:gd name="connsiteX4" fmla="*/ 6206332 w 6909723"/>
              <a:gd name="connsiteY4" fmla="*/ 4844199 h 6330098"/>
              <a:gd name="connsiteX5" fmla="*/ 4054805 w 6909723"/>
              <a:gd name="connsiteY5" fmla="*/ 5835804 h 6330098"/>
              <a:gd name="connsiteX6" fmla="*/ 2526235 w 6909723"/>
              <a:gd name="connsiteY6" fmla="*/ 6320844 h 6330098"/>
              <a:gd name="connsiteX7" fmla="*/ 7144 w 6909723"/>
              <a:gd name="connsiteY7" fmla="*/ 6330098 h 6330098"/>
              <a:gd name="connsiteX8" fmla="*/ 21430 w 6909723"/>
              <a:gd name="connsiteY8" fmla="*/ 2407811 h 6330098"/>
              <a:gd name="connsiteX9" fmla="*/ 452437 w 6909723"/>
              <a:gd name="connsiteY9" fmla="*/ 679024 h 6330098"/>
              <a:gd name="connsiteX10" fmla="*/ 0 w 6909723"/>
              <a:gd name="connsiteY10" fmla="*/ 683787 h 6330098"/>
              <a:gd name="connsiteX11" fmla="*/ 7144 w 6909723"/>
              <a:gd name="connsiteY11" fmla="*/ 5498 h 6330098"/>
              <a:gd name="connsiteX0" fmla="*/ 7144 w 6909723"/>
              <a:gd name="connsiteY0" fmla="*/ 101873 h 6440760"/>
              <a:gd name="connsiteX1" fmla="*/ 5037506 w 6909723"/>
              <a:gd name="connsiteY1" fmla="*/ 110662 h 6440760"/>
              <a:gd name="connsiteX2" fmla="*/ 6820267 w 6909723"/>
              <a:gd name="connsiteY2" fmla="*/ 1573485 h 6440760"/>
              <a:gd name="connsiteX3" fmla="*/ 6666333 w 6909723"/>
              <a:gd name="connsiteY3" fmla="*/ 3534292 h 6440760"/>
              <a:gd name="connsiteX4" fmla="*/ 6206332 w 6909723"/>
              <a:gd name="connsiteY4" fmla="*/ 4954861 h 6440760"/>
              <a:gd name="connsiteX5" fmla="*/ 4054805 w 6909723"/>
              <a:gd name="connsiteY5" fmla="*/ 5946466 h 6440760"/>
              <a:gd name="connsiteX6" fmla="*/ 2526235 w 6909723"/>
              <a:gd name="connsiteY6" fmla="*/ 6431506 h 6440760"/>
              <a:gd name="connsiteX7" fmla="*/ 7144 w 6909723"/>
              <a:gd name="connsiteY7" fmla="*/ 6440760 h 6440760"/>
              <a:gd name="connsiteX8" fmla="*/ 21430 w 6909723"/>
              <a:gd name="connsiteY8" fmla="*/ 2518473 h 6440760"/>
              <a:gd name="connsiteX9" fmla="*/ 452437 w 6909723"/>
              <a:gd name="connsiteY9" fmla="*/ 789686 h 6440760"/>
              <a:gd name="connsiteX10" fmla="*/ 0 w 6909723"/>
              <a:gd name="connsiteY10" fmla="*/ 794449 h 6440760"/>
              <a:gd name="connsiteX11" fmla="*/ 7144 w 6909723"/>
              <a:gd name="connsiteY11" fmla="*/ 101873 h 6440760"/>
              <a:gd name="connsiteX0" fmla="*/ 7144 w 6909723"/>
              <a:gd name="connsiteY0" fmla="*/ 0 h 6338887"/>
              <a:gd name="connsiteX1" fmla="*/ 5037506 w 6909723"/>
              <a:gd name="connsiteY1" fmla="*/ 8789 h 6338887"/>
              <a:gd name="connsiteX2" fmla="*/ 6820267 w 6909723"/>
              <a:gd name="connsiteY2" fmla="*/ 1471612 h 6338887"/>
              <a:gd name="connsiteX3" fmla="*/ 6666333 w 6909723"/>
              <a:gd name="connsiteY3" fmla="*/ 3432419 h 6338887"/>
              <a:gd name="connsiteX4" fmla="*/ 6206332 w 6909723"/>
              <a:gd name="connsiteY4" fmla="*/ 4852988 h 6338887"/>
              <a:gd name="connsiteX5" fmla="*/ 4054805 w 6909723"/>
              <a:gd name="connsiteY5" fmla="*/ 5844593 h 6338887"/>
              <a:gd name="connsiteX6" fmla="*/ 2526235 w 6909723"/>
              <a:gd name="connsiteY6" fmla="*/ 6329633 h 6338887"/>
              <a:gd name="connsiteX7" fmla="*/ 7144 w 6909723"/>
              <a:gd name="connsiteY7" fmla="*/ 6338887 h 6338887"/>
              <a:gd name="connsiteX8" fmla="*/ 21430 w 6909723"/>
              <a:gd name="connsiteY8" fmla="*/ 2416600 h 6338887"/>
              <a:gd name="connsiteX9" fmla="*/ 452437 w 6909723"/>
              <a:gd name="connsiteY9" fmla="*/ 687813 h 6338887"/>
              <a:gd name="connsiteX10" fmla="*/ 0 w 6909723"/>
              <a:gd name="connsiteY10" fmla="*/ 692576 h 6338887"/>
              <a:gd name="connsiteX11" fmla="*/ 7144 w 6909723"/>
              <a:gd name="connsiteY11" fmla="*/ 0 h 6338887"/>
              <a:gd name="connsiteX0" fmla="*/ 7144 w 6909723"/>
              <a:gd name="connsiteY0" fmla="*/ 0 h 6338887"/>
              <a:gd name="connsiteX1" fmla="*/ 5037506 w 6909723"/>
              <a:gd name="connsiteY1" fmla="*/ 8789 h 6338887"/>
              <a:gd name="connsiteX2" fmla="*/ 6820267 w 6909723"/>
              <a:gd name="connsiteY2" fmla="*/ 1471612 h 6338887"/>
              <a:gd name="connsiteX3" fmla="*/ 6666333 w 6909723"/>
              <a:gd name="connsiteY3" fmla="*/ 3432419 h 6338887"/>
              <a:gd name="connsiteX4" fmla="*/ 6206332 w 6909723"/>
              <a:gd name="connsiteY4" fmla="*/ 4852988 h 6338887"/>
              <a:gd name="connsiteX5" fmla="*/ 4054805 w 6909723"/>
              <a:gd name="connsiteY5" fmla="*/ 5844593 h 6338887"/>
              <a:gd name="connsiteX6" fmla="*/ 2526235 w 6909723"/>
              <a:gd name="connsiteY6" fmla="*/ 6329633 h 6338887"/>
              <a:gd name="connsiteX7" fmla="*/ 7144 w 6909723"/>
              <a:gd name="connsiteY7" fmla="*/ 6338887 h 6338887"/>
              <a:gd name="connsiteX8" fmla="*/ 21430 w 6909723"/>
              <a:gd name="connsiteY8" fmla="*/ 2416600 h 6338887"/>
              <a:gd name="connsiteX9" fmla="*/ 452437 w 6909723"/>
              <a:gd name="connsiteY9" fmla="*/ 687813 h 6338887"/>
              <a:gd name="connsiteX10" fmla="*/ 0 w 6909723"/>
              <a:gd name="connsiteY10" fmla="*/ 692576 h 6338887"/>
              <a:gd name="connsiteX11" fmla="*/ 7144 w 6909723"/>
              <a:gd name="connsiteY11" fmla="*/ 0 h 6338887"/>
              <a:gd name="connsiteX0" fmla="*/ 7144 w 6885040"/>
              <a:gd name="connsiteY0" fmla="*/ 0 h 6338887"/>
              <a:gd name="connsiteX1" fmla="*/ 5037506 w 6885040"/>
              <a:gd name="connsiteY1" fmla="*/ 8789 h 6338887"/>
              <a:gd name="connsiteX2" fmla="*/ 6820267 w 6885040"/>
              <a:gd name="connsiteY2" fmla="*/ 1471612 h 6338887"/>
              <a:gd name="connsiteX3" fmla="*/ 6666333 w 6885040"/>
              <a:gd name="connsiteY3" fmla="*/ 3432419 h 6338887"/>
              <a:gd name="connsiteX4" fmla="*/ 6206332 w 6885040"/>
              <a:gd name="connsiteY4" fmla="*/ 4852988 h 6338887"/>
              <a:gd name="connsiteX5" fmla="*/ 4054805 w 6885040"/>
              <a:gd name="connsiteY5" fmla="*/ 5844593 h 6338887"/>
              <a:gd name="connsiteX6" fmla="*/ 2526235 w 6885040"/>
              <a:gd name="connsiteY6" fmla="*/ 6329633 h 6338887"/>
              <a:gd name="connsiteX7" fmla="*/ 7144 w 6885040"/>
              <a:gd name="connsiteY7" fmla="*/ 6338887 h 6338887"/>
              <a:gd name="connsiteX8" fmla="*/ 21430 w 6885040"/>
              <a:gd name="connsiteY8" fmla="*/ 2416600 h 6338887"/>
              <a:gd name="connsiteX9" fmla="*/ 452437 w 6885040"/>
              <a:gd name="connsiteY9" fmla="*/ 687813 h 6338887"/>
              <a:gd name="connsiteX10" fmla="*/ 0 w 6885040"/>
              <a:gd name="connsiteY10" fmla="*/ 692576 h 6338887"/>
              <a:gd name="connsiteX11" fmla="*/ 7144 w 6885040"/>
              <a:gd name="connsiteY11" fmla="*/ 0 h 6338887"/>
              <a:gd name="connsiteX0" fmla="*/ 7144 w 6900966"/>
              <a:gd name="connsiteY0" fmla="*/ 102226 h 6441113"/>
              <a:gd name="connsiteX1" fmla="*/ 5037506 w 6900966"/>
              <a:gd name="connsiteY1" fmla="*/ 111015 h 6441113"/>
              <a:gd name="connsiteX2" fmla="*/ 6839317 w 6900966"/>
              <a:gd name="connsiteY2" fmla="*/ 1578600 h 6441113"/>
              <a:gd name="connsiteX3" fmla="*/ 6666333 w 6900966"/>
              <a:gd name="connsiteY3" fmla="*/ 3534645 h 6441113"/>
              <a:gd name="connsiteX4" fmla="*/ 6206332 w 6900966"/>
              <a:gd name="connsiteY4" fmla="*/ 4955214 h 6441113"/>
              <a:gd name="connsiteX5" fmla="*/ 4054805 w 6900966"/>
              <a:gd name="connsiteY5" fmla="*/ 5946819 h 6441113"/>
              <a:gd name="connsiteX6" fmla="*/ 2526235 w 6900966"/>
              <a:gd name="connsiteY6" fmla="*/ 6431859 h 6441113"/>
              <a:gd name="connsiteX7" fmla="*/ 7144 w 6900966"/>
              <a:gd name="connsiteY7" fmla="*/ 6441113 h 6441113"/>
              <a:gd name="connsiteX8" fmla="*/ 21430 w 6900966"/>
              <a:gd name="connsiteY8" fmla="*/ 2518826 h 6441113"/>
              <a:gd name="connsiteX9" fmla="*/ 452437 w 6900966"/>
              <a:gd name="connsiteY9" fmla="*/ 790039 h 6441113"/>
              <a:gd name="connsiteX10" fmla="*/ 0 w 6900966"/>
              <a:gd name="connsiteY10" fmla="*/ 794802 h 6441113"/>
              <a:gd name="connsiteX11" fmla="*/ 7144 w 6900966"/>
              <a:gd name="connsiteY11" fmla="*/ 102226 h 6441113"/>
              <a:gd name="connsiteX0" fmla="*/ 7144 w 6900966"/>
              <a:gd name="connsiteY0" fmla="*/ 0 h 6338887"/>
              <a:gd name="connsiteX1" fmla="*/ 5037506 w 6900966"/>
              <a:gd name="connsiteY1" fmla="*/ 8789 h 6338887"/>
              <a:gd name="connsiteX2" fmla="*/ 6839317 w 6900966"/>
              <a:gd name="connsiteY2" fmla="*/ 1476374 h 6338887"/>
              <a:gd name="connsiteX3" fmla="*/ 6666333 w 6900966"/>
              <a:gd name="connsiteY3" fmla="*/ 3432419 h 6338887"/>
              <a:gd name="connsiteX4" fmla="*/ 6206332 w 6900966"/>
              <a:gd name="connsiteY4" fmla="*/ 4852988 h 6338887"/>
              <a:gd name="connsiteX5" fmla="*/ 4054805 w 6900966"/>
              <a:gd name="connsiteY5" fmla="*/ 5844593 h 6338887"/>
              <a:gd name="connsiteX6" fmla="*/ 2526235 w 6900966"/>
              <a:gd name="connsiteY6" fmla="*/ 6329633 h 6338887"/>
              <a:gd name="connsiteX7" fmla="*/ 7144 w 6900966"/>
              <a:gd name="connsiteY7" fmla="*/ 6338887 h 6338887"/>
              <a:gd name="connsiteX8" fmla="*/ 21430 w 6900966"/>
              <a:gd name="connsiteY8" fmla="*/ 2416600 h 6338887"/>
              <a:gd name="connsiteX9" fmla="*/ 452437 w 6900966"/>
              <a:gd name="connsiteY9" fmla="*/ 687813 h 6338887"/>
              <a:gd name="connsiteX10" fmla="*/ 0 w 6900966"/>
              <a:gd name="connsiteY10" fmla="*/ 692576 h 6338887"/>
              <a:gd name="connsiteX11" fmla="*/ 7144 w 6900966"/>
              <a:gd name="connsiteY11" fmla="*/ 0 h 6338887"/>
              <a:gd name="connsiteX0" fmla="*/ 7144 w 6900966"/>
              <a:gd name="connsiteY0" fmla="*/ 0 h 6338887"/>
              <a:gd name="connsiteX1" fmla="*/ 5037506 w 6900966"/>
              <a:gd name="connsiteY1" fmla="*/ 8789 h 6338887"/>
              <a:gd name="connsiteX2" fmla="*/ 6839317 w 6900966"/>
              <a:gd name="connsiteY2" fmla="*/ 1476374 h 6338887"/>
              <a:gd name="connsiteX3" fmla="*/ 6666333 w 6900966"/>
              <a:gd name="connsiteY3" fmla="*/ 3432419 h 6338887"/>
              <a:gd name="connsiteX4" fmla="*/ 6206332 w 6900966"/>
              <a:gd name="connsiteY4" fmla="*/ 4852988 h 6338887"/>
              <a:gd name="connsiteX5" fmla="*/ 4054805 w 6900966"/>
              <a:gd name="connsiteY5" fmla="*/ 5844593 h 6338887"/>
              <a:gd name="connsiteX6" fmla="*/ 2526235 w 6900966"/>
              <a:gd name="connsiteY6" fmla="*/ 6329633 h 6338887"/>
              <a:gd name="connsiteX7" fmla="*/ 7144 w 6900966"/>
              <a:gd name="connsiteY7" fmla="*/ 6338887 h 6338887"/>
              <a:gd name="connsiteX8" fmla="*/ 21430 w 6900966"/>
              <a:gd name="connsiteY8" fmla="*/ 2416600 h 6338887"/>
              <a:gd name="connsiteX9" fmla="*/ 452437 w 6900966"/>
              <a:gd name="connsiteY9" fmla="*/ 687813 h 6338887"/>
              <a:gd name="connsiteX10" fmla="*/ 0 w 6900966"/>
              <a:gd name="connsiteY10" fmla="*/ 692576 h 6338887"/>
              <a:gd name="connsiteX11" fmla="*/ 7144 w 6900966"/>
              <a:gd name="connsiteY11" fmla="*/ 0 h 6338887"/>
              <a:gd name="connsiteX0" fmla="*/ 7144 w 6900966"/>
              <a:gd name="connsiteY0" fmla="*/ 0 h 6338887"/>
              <a:gd name="connsiteX1" fmla="*/ 5066081 w 6900966"/>
              <a:gd name="connsiteY1" fmla="*/ 4027 h 6338887"/>
              <a:gd name="connsiteX2" fmla="*/ 6839317 w 6900966"/>
              <a:gd name="connsiteY2" fmla="*/ 1476374 h 6338887"/>
              <a:gd name="connsiteX3" fmla="*/ 6666333 w 6900966"/>
              <a:gd name="connsiteY3" fmla="*/ 3432419 h 6338887"/>
              <a:gd name="connsiteX4" fmla="*/ 6206332 w 6900966"/>
              <a:gd name="connsiteY4" fmla="*/ 4852988 h 6338887"/>
              <a:gd name="connsiteX5" fmla="*/ 4054805 w 6900966"/>
              <a:gd name="connsiteY5" fmla="*/ 5844593 h 6338887"/>
              <a:gd name="connsiteX6" fmla="*/ 2526235 w 6900966"/>
              <a:gd name="connsiteY6" fmla="*/ 6329633 h 6338887"/>
              <a:gd name="connsiteX7" fmla="*/ 7144 w 6900966"/>
              <a:gd name="connsiteY7" fmla="*/ 6338887 h 6338887"/>
              <a:gd name="connsiteX8" fmla="*/ 21430 w 6900966"/>
              <a:gd name="connsiteY8" fmla="*/ 2416600 h 6338887"/>
              <a:gd name="connsiteX9" fmla="*/ 452437 w 6900966"/>
              <a:gd name="connsiteY9" fmla="*/ 687813 h 6338887"/>
              <a:gd name="connsiteX10" fmla="*/ 0 w 6900966"/>
              <a:gd name="connsiteY10" fmla="*/ 692576 h 6338887"/>
              <a:gd name="connsiteX11" fmla="*/ 7144 w 6900966"/>
              <a:gd name="connsiteY11" fmla="*/ 0 h 6338887"/>
              <a:gd name="connsiteX0" fmla="*/ 7144 w 6900966"/>
              <a:gd name="connsiteY0" fmla="*/ 0 h 6338887"/>
              <a:gd name="connsiteX1" fmla="*/ 5066081 w 6900966"/>
              <a:gd name="connsiteY1" fmla="*/ 4027 h 6338887"/>
              <a:gd name="connsiteX2" fmla="*/ 6839317 w 6900966"/>
              <a:gd name="connsiteY2" fmla="*/ 1476374 h 6338887"/>
              <a:gd name="connsiteX3" fmla="*/ 6666333 w 6900966"/>
              <a:gd name="connsiteY3" fmla="*/ 3432419 h 6338887"/>
              <a:gd name="connsiteX4" fmla="*/ 6206332 w 6900966"/>
              <a:gd name="connsiteY4" fmla="*/ 4852988 h 6338887"/>
              <a:gd name="connsiteX5" fmla="*/ 4054805 w 6900966"/>
              <a:gd name="connsiteY5" fmla="*/ 5844593 h 6338887"/>
              <a:gd name="connsiteX6" fmla="*/ 2526235 w 6900966"/>
              <a:gd name="connsiteY6" fmla="*/ 6329633 h 6338887"/>
              <a:gd name="connsiteX7" fmla="*/ 7144 w 6900966"/>
              <a:gd name="connsiteY7" fmla="*/ 6338887 h 6338887"/>
              <a:gd name="connsiteX8" fmla="*/ 21430 w 6900966"/>
              <a:gd name="connsiteY8" fmla="*/ 2416600 h 6338887"/>
              <a:gd name="connsiteX9" fmla="*/ 452437 w 6900966"/>
              <a:gd name="connsiteY9" fmla="*/ 687813 h 6338887"/>
              <a:gd name="connsiteX10" fmla="*/ 0 w 6900966"/>
              <a:gd name="connsiteY10" fmla="*/ 692576 h 6338887"/>
              <a:gd name="connsiteX11" fmla="*/ 7144 w 6900966"/>
              <a:gd name="connsiteY11" fmla="*/ 0 h 6338887"/>
              <a:gd name="connsiteX0" fmla="*/ 7144 w 6900966"/>
              <a:gd name="connsiteY0" fmla="*/ 0 h 6338887"/>
              <a:gd name="connsiteX1" fmla="*/ 5066081 w 6900966"/>
              <a:gd name="connsiteY1" fmla="*/ 4027 h 6338887"/>
              <a:gd name="connsiteX2" fmla="*/ 6839317 w 6900966"/>
              <a:gd name="connsiteY2" fmla="*/ 1476374 h 6338887"/>
              <a:gd name="connsiteX3" fmla="*/ 6666333 w 6900966"/>
              <a:gd name="connsiteY3" fmla="*/ 3432419 h 6338887"/>
              <a:gd name="connsiteX4" fmla="*/ 6206332 w 6900966"/>
              <a:gd name="connsiteY4" fmla="*/ 4852988 h 6338887"/>
              <a:gd name="connsiteX5" fmla="*/ 4054805 w 6900966"/>
              <a:gd name="connsiteY5" fmla="*/ 5844593 h 6338887"/>
              <a:gd name="connsiteX6" fmla="*/ 2526235 w 6900966"/>
              <a:gd name="connsiteY6" fmla="*/ 6329633 h 6338887"/>
              <a:gd name="connsiteX7" fmla="*/ 7144 w 6900966"/>
              <a:gd name="connsiteY7" fmla="*/ 6338887 h 6338887"/>
              <a:gd name="connsiteX8" fmla="*/ 21430 w 6900966"/>
              <a:gd name="connsiteY8" fmla="*/ 2416600 h 6338887"/>
              <a:gd name="connsiteX9" fmla="*/ 452437 w 6900966"/>
              <a:gd name="connsiteY9" fmla="*/ 687813 h 6338887"/>
              <a:gd name="connsiteX10" fmla="*/ 0 w 6900966"/>
              <a:gd name="connsiteY10" fmla="*/ 683051 h 6338887"/>
              <a:gd name="connsiteX11" fmla="*/ 7144 w 6900966"/>
              <a:gd name="connsiteY11" fmla="*/ 0 h 6338887"/>
              <a:gd name="connsiteX0" fmla="*/ 11906 w 6905728"/>
              <a:gd name="connsiteY0" fmla="*/ 0 h 6338887"/>
              <a:gd name="connsiteX1" fmla="*/ 5070843 w 6905728"/>
              <a:gd name="connsiteY1" fmla="*/ 4027 h 6338887"/>
              <a:gd name="connsiteX2" fmla="*/ 6844079 w 6905728"/>
              <a:gd name="connsiteY2" fmla="*/ 1476374 h 6338887"/>
              <a:gd name="connsiteX3" fmla="*/ 6671095 w 6905728"/>
              <a:gd name="connsiteY3" fmla="*/ 3432419 h 6338887"/>
              <a:gd name="connsiteX4" fmla="*/ 6211094 w 6905728"/>
              <a:gd name="connsiteY4" fmla="*/ 4852988 h 6338887"/>
              <a:gd name="connsiteX5" fmla="*/ 4059567 w 6905728"/>
              <a:gd name="connsiteY5" fmla="*/ 5844593 h 6338887"/>
              <a:gd name="connsiteX6" fmla="*/ 2530997 w 6905728"/>
              <a:gd name="connsiteY6" fmla="*/ 6329633 h 6338887"/>
              <a:gd name="connsiteX7" fmla="*/ 11906 w 6905728"/>
              <a:gd name="connsiteY7" fmla="*/ 6338887 h 6338887"/>
              <a:gd name="connsiteX8" fmla="*/ 26192 w 6905728"/>
              <a:gd name="connsiteY8" fmla="*/ 2416600 h 6338887"/>
              <a:gd name="connsiteX9" fmla="*/ 457199 w 6905728"/>
              <a:gd name="connsiteY9" fmla="*/ 687813 h 6338887"/>
              <a:gd name="connsiteX10" fmla="*/ 0 w 6905728"/>
              <a:gd name="connsiteY10" fmla="*/ 690195 h 6338887"/>
              <a:gd name="connsiteX11" fmla="*/ 11906 w 6905728"/>
              <a:gd name="connsiteY11" fmla="*/ 0 h 6338887"/>
              <a:gd name="connsiteX0" fmla="*/ 11906 w 6905728"/>
              <a:gd name="connsiteY0" fmla="*/ 0 h 6338887"/>
              <a:gd name="connsiteX1" fmla="*/ 5070843 w 6905728"/>
              <a:gd name="connsiteY1" fmla="*/ 4027 h 6338887"/>
              <a:gd name="connsiteX2" fmla="*/ 6844079 w 6905728"/>
              <a:gd name="connsiteY2" fmla="*/ 1476374 h 6338887"/>
              <a:gd name="connsiteX3" fmla="*/ 6671095 w 6905728"/>
              <a:gd name="connsiteY3" fmla="*/ 3432419 h 6338887"/>
              <a:gd name="connsiteX4" fmla="*/ 6211094 w 6905728"/>
              <a:gd name="connsiteY4" fmla="*/ 4852988 h 6338887"/>
              <a:gd name="connsiteX5" fmla="*/ 4059567 w 6905728"/>
              <a:gd name="connsiteY5" fmla="*/ 5844593 h 6338887"/>
              <a:gd name="connsiteX6" fmla="*/ 2530997 w 6905728"/>
              <a:gd name="connsiteY6" fmla="*/ 6329633 h 6338887"/>
              <a:gd name="connsiteX7" fmla="*/ 11906 w 6905728"/>
              <a:gd name="connsiteY7" fmla="*/ 6338887 h 6338887"/>
              <a:gd name="connsiteX8" fmla="*/ 26192 w 6905728"/>
              <a:gd name="connsiteY8" fmla="*/ 2416600 h 6338887"/>
              <a:gd name="connsiteX9" fmla="*/ 457199 w 6905728"/>
              <a:gd name="connsiteY9" fmla="*/ 687813 h 6338887"/>
              <a:gd name="connsiteX10" fmla="*/ 0 w 6905728"/>
              <a:gd name="connsiteY10" fmla="*/ 690195 h 6338887"/>
              <a:gd name="connsiteX11" fmla="*/ 11906 w 6905728"/>
              <a:gd name="connsiteY11" fmla="*/ 0 h 6338887"/>
              <a:gd name="connsiteX0" fmla="*/ 11906 w 6905728"/>
              <a:gd name="connsiteY0" fmla="*/ 0 h 6338887"/>
              <a:gd name="connsiteX1" fmla="*/ 5070843 w 6905728"/>
              <a:gd name="connsiteY1" fmla="*/ 4027 h 6338887"/>
              <a:gd name="connsiteX2" fmla="*/ 6844079 w 6905728"/>
              <a:gd name="connsiteY2" fmla="*/ 1476374 h 6338887"/>
              <a:gd name="connsiteX3" fmla="*/ 6671095 w 6905728"/>
              <a:gd name="connsiteY3" fmla="*/ 3432419 h 6338887"/>
              <a:gd name="connsiteX4" fmla="*/ 6211094 w 6905728"/>
              <a:gd name="connsiteY4" fmla="*/ 4852988 h 6338887"/>
              <a:gd name="connsiteX5" fmla="*/ 4059567 w 6905728"/>
              <a:gd name="connsiteY5" fmla="*/ 5844593 h 6338887"/>
              <a:gd name="connsiteX6" fmla="*/ 2530997 w 6905728"/>
              <a:gd name="connsiteY6" fmla="*/ 6329633 h 6338887"/>
              <a:gd name="connsiteX7" fmla="*/ 11906 w 6905728"/>
              <a:gd name="connsiteY7" fmla="*/ 6338887 h 6338887"/>
              <a:gd name="connsiteX8" fmla="*/ 26192 w 6905728"/>
              <a:gd name="connsiteY8" fmla="*/ 2416600 h 6338887"/>
              <a:gd name="connsiteX9" fmla="*/ 457199 w 6905728"/>
              <a:gd name="connsiteY9" fmla="*/ 687813 h 6338887"/>
              <a:gd name="connsiteX10" fmla="*/ 0 w 6905728"/>
              <a:gd name="connsiteY10" fmla="*/ 690195 h 6338887"/>
              <a:gd name="connsiteX11" fmla="*/ 11906 w 6905728"/>
              <a:gd name="connsiteY11" fmla="*/ 0 h 6338887"/>
              <a:gd name="connsiteX0" fmla="*/ 11906 w 6905728"/>
              <a:gd name="connsiteY0" fmla="*/ 0 h 6338887"/>
              <a:gd name="connsiteX1" fmla="*/ 5070843 w 6905728"/>
              <a:gd name="connsiteY1" fmla="*/ 4027 h 6338887"/>
              <a:gd name="connsiteX2" fmla="*/ 6844079 w 6905728"/>
              <a:gd name="connsiteY2" fmla="*/ 1476374 h 6338887"/>
              <a:gd name="connsiteX3" fmla="*/ 6671095 w 6905728"/>
              <a:gd name="connsiteY3" fmla="*/ 3432419 h 6338887"/>
              <a:gd name="connsiteX4" fmla="*/ 6211094 w 6905728"/>
              <a:gd name="connsiteY4" fmla="*/ 4852988 h 6338887"/>
              <a:gd name="connsiteX5" fmla="*/ 4059567 w 6905728"/>
              <a:gd name="connsiteY5" fmla="*/ 5844593 h 6338887"/>
              <a:gd name="connsiteX6" fmla="*/ 2530997 w 6905728"/>
              <a:gd name="connsiteY6" fmla="*/ 6329633 h 6338887"/>
              <a:gd name="connsiteX7" fmla="*/ 11906 w 6905728"/>
              <a:gd name="connsiteY7" fmla="*/ 6338887 h 6338887"/>
              <a:gd name="connsiteX8" fmla="*/ 26192 w 6905728"/>
              <a:gd name="connsiteY8" fmla="*/ 2416600 h 6338887"/>
              <a:gd name="connsiteX9" fmla="*/ 457199 w 6905728"/>
              <a:gd name="connsiteY9" fmla="*/ 687813 h 6338887"/>
              <a:gd name="connsiteX10" fmla="*/ 0 w 6905728"/>
              <a:gd name="connsiteY10" fmla="*/ 690195 h 6338887"/>
              <a:gd name="connsiteX11" fmla="*/ 11906 w 6905728"/>
              <a:gd name="connsiteY11" fmla="*/ 0 h 6338887"/>
              <a:gd name="connsiteX0" fmla="*/ 11906 w 6905728"/>
              <a:gd name="connsiteY0" fmla="*/ 0 h 6338887"/>
              <a:gd name="connsiteX1" fmla="*/ 5070843 w 6905728"/>
              <a:gd name="connsiteY1" fmla="*/ 4027 h 6338887"/>
              <a:gd name="connsiteX2" fmla="*/ 6844079 w 6905728"/>
              <a:gd name="connsiteY2" fmla="*/ 1476374 h 6338887"/>
              <a:gd name="connsiteX3" fmla="*/ 6671095 w 6905728"/>
              <a:gd name="connsiteY3" fmla="*/ 3432419 h 6338887"/>
              <a:gd name="connsiteX4" fmla="*/ 6211094 w 6905728"/>
              <a:gd name="connsiteY4" fmla="*/ 4852988 h 6338887"/>
              <a:gd name="connsiteX5" fmla="*/ 4059567 w 6905728"/>
              <a:gd name="connsiteY5" fmla="*/ 5844593 h 6338887"/>
              <a:gd name="connsiteX6" fmla="*/ 2554810 w 6905728"/>
              <a:gd name="connsiteY6" fmla="*/ 6327251 h 6338887"/>
              <a:gd name="connsiteX7" fmla="*/ 11906 w 6905728"/>
              <a:gd name="connsiteY7" fmla="*/ 6338887 h 6338887"/>
              <a:gd name="connsiteX8" fmla="*/ 26192 w 6905728"/>
              <a:gd name="connsiteY8" fmla="*/ 2416600 h 6338887"/>
              <a:gd name="connsiteX9" fmla="*/ 457199 w 6905728"/>
              <a:gd name="connsiteY9" fmla="*/ 687813 h 6338887"/>
              <a:gd name="connsiteX10" fmla="*/ 0 w 6905728"/>
              <a:gd name="connsiteY10" fmla="*/ 690195 h 6338887"/>
              <a:gd name="connsiteX11" fmla="*/ 11906 w 6905728"/>
              <a:gd name="connsiteY11" fmla="*/ 0 h 6338887"/>
              <a:gd name="connsiteX0" fmla="*/ 11906 w 6905728"/>
              <a:gd name="connsiteY0" fmla="*/ 0 h 6338887"/>
              <a:gd name="connsiteX1" fmla="*/ 5070843 w 6905728"/>
              <a:gd name="connsiteY1" fmla="*/ 4027 h 6338887"/>
              <a:gd name="connsiteX2" fmla="*/ 6844079 w 6905728"/>
              <a:gd name="connsiteY2" fmla="*/ 1476374 h 6338887"/>
              <a:gd name="connsiteX3" fmla="*/ 6671095 w 6905728"/>
              <a:gd name="connsiteY3" fmla="*/ 3432419 h 6338887"/>
              <a:gd name="connsiteX4" fmla="*/ 6211094 w 6905728"/>
              <a:gd name="connsiteY4" fmla="*/ 4852988 h 6338887"/>
              <a:gd name="connsiteX5" fmla="*/ 4076235 w 6905728"/>
              <a:gd name="connsiteY5" fmla="*/ 5844593 h 6338887"/>
              <a:gd name="connsiteX6" fmla="*/ 2554810 w 6905728"/>
              <a:gd name="connsiteY6" fmla="*/ 6327251 h 6338887"/>
              <a:gd name="connsiteX7" fmla="*/ 11906 w 6905728"/>
              <a:gd name="connsiteY7" fmla="*/ 6338887 h 6338887"/>
              <a:gd name="connsiteX8" fmla="*/ 26192 w 6905728"/>
              <a:gd name="connsiteY8" fmla="*/ 2416600 h 6338887"/>
              <a:gd name="connsiteX9" fmla="*/ 457199 w 6905728"/>
              <a:gd name="connsiteY9" fmla="*/ 687813 h 6338887"/>
              <a:gd name="connsiteX10" fmla="*/ 0 w 6905728"/>
              <a:gd name="connsiteY10" fmla="*/ 690195 h 6338887"/>
              <a:gd name="connsiteX11" fmla="*/ 11906 w 6905728"/>
              <a:gd name="connsiteY11" fmla="*/ 0 h 6338887"/>
              <a:gd name="connsiteX0" fmla="*/ 11906 w 6905728"/>
              <a:gd name="connsiteY0" fmla="*/ 0 h 6338887"/>
              <a:gd name="connsiteX1" fmla="*/ 5070843 w 6905728"/>
              <a:gd name="connsiteY1" fmla="*/ 4027 h 6338887"/>
              <a:gd name="connsiteX2" fmla="*/ 6844079 w 6905728"/>
              <a:gd name="connsiteY2" fmla="*/ 1476374 h 6338887"/>
              <a:gd name="connsiteX3" fmla="*/ 6671095 w 6905728"/>
              <a:gd name="connsiteY3" fmla="*/ 3432419 h 6338887"/>
              <a:gd name="connsiteX4" fmla="*/ 6211094 w 6905728"/>
              <a:gd name="connsiteY4" fmla="*/ 4852988 h 6338887"/>
              <a:gd name="connsiteX5" fmla="*/ 4076235 w 6905728"/>
              <a:gd name="connsiteY5" fmla="*/ 5844593 h 6338887"/>
              <a:gd name="connsiteX6" fmla="*/ 2554810 w 6905728"/>
              <a:gd name="connsiteY6" fmla="*/ 6327251 h 6338887"/>
              <a:gd name="connsiteX7" fmla="*/ 11906 w 6905728"/>
              <a:gd name="connsiteY7" fmla="*/ 6338887 h 6338887"/>
              <a:gd name="connsiteX8" fmla="*/ 26192 w 6905728"/>
              <a:gd name="connsiteY8" fmla="*/ 2416600 h 6338887"/>
              <a:gd name="connsiteX9" fmla="*/ 457199 w 6905728"/>
              <a:gd name="connsiteY9" fmla="*/ 687813 h 6338887"/>
              <a:gd name="connsiteX10" fmla="*/ 0 w 6905728"/>
              <a:gd name="connsiteY10" fmla="*/ 690195 h 6338887"/>
              <a:gd name="connsiteX11" fmla="*/ 11906 w 6905728"/>
              <a:gd name="connsiteY11" fmla="*/ 0 h 6338887"/>
              <a:gd name="connsiteX0" fmla="*/ 11906 w 6905728"/>
              <a:gd name="connsiteY0" fmla="*/ 0 h 6338887"/>
              <a:gd name="connsiteX1" fmla="*/ 5070843 w 6905728"/>
              <a:gd name="connsiteY1" fmla="*/ 4027 h 6338887"/>
              <a:gd name="connsiteX2" fmla="*/ 6844079 w 6905728"/>
              <a:gd name="connsiteY2" fmla="*/ 1476374 h 6338887"/>
              <a:gd name="connsiteX3" fmla="*/ 6671095 w 6905728"/>
              <a:gd name="connsiteY3" fmla="*/ 3432419 h 6338887"/>
              <a:gd name="connsiteX4" fmla="*/ 6211094 w 6905728"/>
              <a:gd name="connsiteY4" fmla="*/ 4852988 h 6338887"/>
              <a:gd name="connsiteX5" fmla="*/ 4076235 w 6905728"/>
              <a:gd name="connsiteY5" fmla="*/ 5844593 h 6338887"/>
              <a:gd name="connsiteX6" fmla="*/ 2554810 w 6905728"/>
              <a:gd name="connsiteY6" fmla="*/ 6327251 h 6338887"/>
              <a:gd name="connsiteX7" fmla="*/ 11906 w 6905728"/>
              <a:gd name="connsiteY7" fmla="*/ 6338887 h 6338887"/>
              <a:gd name="connsiteX8" fmla="*/ 26192 w 6905728"/>
              <a:gd name="connsiteY8" fmla="*/ 2416600 h 6338887"/>
              <a:gd name="connsiteX9" fmla="*/ 457199 w 6905728"/>
              <a:gd name="connsiteY9" fmla="*/ 687813 h 6338887"/>
              <a:gd name="connsiteX10" fmla="*/ 0 w 6905728"/>
              <a:gd name="connsiteY10" fmla="*/ 690195 h 6338887"/>
              <a:gd name="connsiteX11" fmla="*/ 11906 w 6905728"/>
              <a:gd name="connsiteY11" fmla="*/ 0 h 6338887"/>
              <a:gd name="connsiteX0" fmla="*/ 11906 w 6905728"/>
              <a:gd name="connsiteY0" fmla="*/ 0 h 6338887"/>
              <a:gd name="connsiteX1" fmla="*/ 5070843 w 6905728"/>
              <a:gd name="connsiteY1" fmla="*/ 4027 h 6338887"/>
              <a:gd name="connsiteX2" fmla="*/ 6844079 w 6905728"/>
              <a:gd name="connsiteY2" fmla="*/ 1476374 h 6338887"/>
              <a:gd name="connsiteX3" fmla="*/ 6671095 w 6905728"/>
              <a:gd name="connsiteY3" fmla="*/ 3432419 h 6338887"/>
              <a:gd name="connsiteX4" fmla="*/ 6211094 w 6905728"/>
              <a:gd name="connsiteY4" fmla="*/ 4852988 h 6338887"/>
              <a:gd name="connsiteX5" fmla="*/ 4076235 w 6905728"/>
              <a:gd name="connsiteY5" fmla="*/ 5844593 h 6338887"/>
              <a:gd name="connsiteX6" fmla="*/ 2554810 w 6905728"/>
              <a:gd name="connsiteY6" fmla="*/ 6327251 h 6338887"/>
              <a:gd name="connsiteX7" fmla="*/ 11906 w 6905728"/>
              <a:gd name="connsiteY7" fmla="*/ 6338887 h 6338887"/>
              <a:gd name="connsiteX8" fmla="*/ 26192 w 6905728"/>
              <a:gd name="connsiteY8" fmla="*/ 2416600 h 6338887"/>
              <a:gd name="connsiteX9" fmla="*/ 457199 w 6905728"/>
              <a:gd name="connsiteY9" fmla="*/ 687813 h 6338887"/>
              <a:gd name="connsiteX10" fmla="*/ 0 w 6905728"/>
              <a:gd name="connsiteY10" fmla="*/ 690195 h 6338887"/>
              <a:gd name="connsiteX11" fmla="*/ 11906 w 6905728"/>
              <a:gd name="connsiteY11" fmla="*/ 0 h 6338887"/>
              <a:gd name="connsiteX0" fmla="*/ 11906 w 6905728"/>
              <a:gd name="connsiteY0" fmla="*/ 0 h 6338887"/>
              <a:gd name="connsiteX1" fmla="*/ 5070843 w 6905728"/>
              <a:gd name="connsiteY1" fmla="*/ 4027 h 6338887"/>
              <a:gd name="connsiteX2" fmla="*/ 6844079 w 6905728"/>
              <a:gd name="connsiteY2" fmla="*/ 1476374 h 6338887"/>
              <a:gd name="connsiteX3" fmla="*/ 6671095 w 6905728"/>
              <a:gd name="connsiteY3" fmla="*/ 3432419 h 6338887"/>
              <a:gd name="connsiteX4" fmla="*/ 6211094 w 6905728"/>
              <a:gd name="connsiteY4" fmla="*/ 4852988 h 6338887"/>
              <a:gd name="connsiteX5" fmla="*/ 4076235 w 6905728"/>
              <a:gd name="connsiteY5" fmla="*/ 5844593 h 6338887"/>
              <a:gd name="connsiteX6" fmla="*/ 2554810 w 6905728"/>
              <a:gd name="connsiteY6" fmla="*/ 6327251 h 6338887"/>
              <a:gd name="connsiteX7" fmla="*/ 11906 w 6905728"/>
              <a:gd name="connsiteY7" fmla="*/ 6338887 h 6338887"/>
              <a:gd name="connsiteX8" fmla="*/ 26192 w 6905728"/>
              <a:gd name="connsiteY8" fmla="*/ 2416600 h 6338887"/>
              <a:gd name="connsiteX9" fmla="*/ 457199 w 6905728"/>
              <a:gd name="connsiteY9" fmla="*/ 687813 h 6338887"/>
              <a:gd name="connsiteX10" fmla="*/ 0 w 6905728"/>
              <a:gd name="connsiteY10" fmla="*/ 690195 h 6338887"/>
              <a:gd name="connsiteX11" fmla="*/ 11906 w 6905728"/>
              <a:gd name="connsiteY11" fmla="*/ 0 h 6338887"/>
              <a:gd name="connsiteX0" fmla="*/ 11906 w 6905728"/>
              <a:gd name="connsiteY0" fmla="*/ 0 h 6338887"/>
              <a:gd name="connsiteX1" fmla="*/ 5070843 w 6905728"/>
              <a:gd name="connsiteY1" fmla="*/ 4027 h 6338887"/>
              <a:gd name="connsiteX2" fmla="*/ 6844079 w 6905728"/>
              <a:gd name="connsiteY2" fmla="*/ 1476374 h 6338887"/>
              <a:gd name="connsiteX3" fmla="*/ 6671095 w 6905728"/>
              <a:gd name="connsiteY3" fmla="*/ 3432419 h 6338887"/>
              <a:gd name="connsiteX4" fmla="*/ 6211094 w 6905728"/>
              <a:gd name="connsiteY4" fmla="*/ 4852988 h 6338887"/>
              <a:gd name="connsiteX5" fmla="*/ 4076235 w 6905728"/>
              <a:gd name="connsiteY5" fmla="*/ 5844593 h 6338887"/>
              <a:gd name="connsiteX6" fmla="*/ 2554810 w 6905728"/>
              <a:gd name="connsiteY6" fmla="*/ 6327251 h 6338887"/>
              <a:gd name="connsiteX7" fmla="*/ 11906 w 6905728"/>
              <a:gd name="connsiteY7" fmla="*/ 6338887 h 6338887"/>
              <a:gd name="connsiteX8" fmla="*/ 26192 w 6905728"/>
              <a:gd name="connsiteY8" fmla="*/ 2416600 h 6338887"/>
              <a:gd name="connsiteX9" fmla="*/ 457199 w 6905728"/>
              <a:gd name="connsiteY9" fmla="*/ 687813 h 6338887"/>
              <a:gd name="connsiteX10" fmla="*/ 0 w 6905728"/>
              <a:gd name="connsiteY10" fmla="*/ 690195 h 6338887"/>
              <a:gd name="connsiteX11" fmla="*/ 11906 w 6905728"/>
              <a:gd name="connsiteY11" fmla="*/ 0 h 6338887"/>
              <a:gd name="connsiteX0" fmla="*/ 11906 w 6907794"/>
              <a:gd name="connsiteY0" fmla="*/ 0 h 6338887"/>
              <a:gd name="connsiteX1" fmla="*/ 5070843 w 6907794"/>
              <a:gd name="connsiteY1" fmla="*/ 4027 h 6338887"/>
              <a:gd name="connsiteX2" fmla="*/ 6844079 w 6907794"/>
              <a:gd name="connsiteY2" fmla="*/ 1476374 h 6338887"/>
              <a:gd name="connsiteX3" fmla="*/ 6671095 w 6907794"/>
              <a:gd name="connsiteY3" fmla="*/ 3432419 h 6338887"/>
              <a:gd name="connsiteX4" fmla="*/ 6211094 w 6907794"/>
              <a:gd name="connsiteY4" fmla="*/ 4852988 h 6338887"/>
              <a:gd name="connsiteX5" fmla="*/ 4076235 w 6907794"/>
              <a:gd name="connsiteY5" fmla="*/ 5844593 h 6338887"/>
              <a:gd name="connsiteX6" fmla="*/ 2554810 w 6907794"/>
              <a:gd name="connsiteY6" fmla="*/ 6327251 h 6338887"/>
              <a:gd name="connsiteX7" fmla="*/ 11906 w 6907794"/>
              <a:gd name="connsiteY7" fmla="*/ 6338887 h 6338887"/>
              <a:gd name="connsiteX8" fmla="*/ 26192 w 6907794"/>
              <a:gd name="connsiteY8" fmla="*/ 2416600 h 6338887"/>
              <a:gd name="connsiteX9" fmla="*/ 457199 w 6907794"/>
              <a:gd name="connsiteY9" fmla="*/ 687813 h 6338887"/>
              <a:gd name="connsiteX10" fmla="*/ 0 w 6907794"/>
              <a:gd name="connsiteY10" fmla="*/ 690195 h 6338887"/>
              <a:gd name="connsiteX11" fmla="*/ 11906 w 6907794"/>
              <a:gd name="connsiteY11" fmla="*/ 0 h 6338887"/>
              <a:gd name="connsiteX0" fmla="*/ 11906 w 6911862"/>
              <a:gd name="connsiteY0" fmla="*/ 0 h 6338887"/>
              <a:gd name="connsiteX1" fmla="*/ 5070843 w 6911862"/>
              <a:gd name="connsiteY1" fmla="*/ 4027 h 6338887"/>
              <a:gd name="connsiteX2" fmla="*/ 6844079 w 6911862"/>
              <a:gd name="connsiteY2" fmla="*/ 1476374 h 6338887"/>
              <a:gd name="connsiteX3" fmla="*/ 6671095 w 6911862"/>
              <a:gd name="connsiteY3" fmla="*/ 3432419 h 6338887"/>
              <a:gd name="connsiteX4" fmla="*/ 6211094 w 6911862"/>
              <a:gd name="connsiteY4" fmla="*/ 4852988 h 6338887"/>
              <a:gd name="connsiteX5" fmla="*/ 4076235 w 6911862"/>
              <a:gd name="connsiteY5" fmla="*/ 5844593 h 6338887"/>
              <a:gd name="connsiteX6" fmla="*/ 2554810 w 6911862"/>
              <a:gd name="connsiteY6" fmla="*/ 6327251 h 6338887"/>
              <a:gd name="connsiteX7" fmla="*/ 11906 w 6911862"/>
              <a:gd name="connsiteY7" fmla="*/ 6338887 h 6338887"/>
              <a:gd name="connsiteX8" fmla="*/ 26192 w 6911862"/>
              <a:gd name="connsiteY8" fmla="*/ 2416600 h 6338887"/>
              <a:gd name="connsiteX9" fmla="*/ 457199 w 6911862"/>
              <a:gd name="connsiteY9" fmla="*/ 687813 h 6338887"/>
              <a:gd name="connsiteX10" fmla="*/ 0 w 6911862"/>
              <a:gd name="connsiteY10" fmla="*/ 690195 h 6338887"/>
              <a:gd name="connsiteX11" fmla="*/ 11906 w 6911862"/>
              <a:gd name="connsiteY11" fmla="*/ 0 h 6338887"/>
              <a:gd name="connsiteX0" fmla="*/ 11906 w 6911862"/>
              <a:gd name="connsiteY0" fmla="*/ 0 h 6338887"/>
              <a:gd name="connsiteX1" fmla="*/ 5070843 w 6911862"/>
              <a:gd name="connsiteY1" fmla="*/ 4027 h 6338887"/>
              <a:gd name="connsiteX2" fmla="*/ 6844079 w 6911862"/>
              <a:gd name="connsiteY2" fmla="*/ 1476374 h 6338887"/>
              <a:gd name="connsiteX3" fmla="*/ 6671095 w 6911862"/>
              <a:gd name="connsiteY3" fmla="*/ 3432419 h 6338887"/>
              <a:gd name="connsiteX4" fmla="*/ 6211094 w 6911862"/>
              <a:gd name="connsiteY4" fmla="*/ 4852988 h 6338887"/>
              <a:gd name="connsiteX5" fmla="*/ 4076235 w 6911862"/>
              <a:gd name="connsiteY5" fmla="*/ 5844593 h 6338887"/>
              <a:gd name="connsiteX6" fmla="*/ 2554810 w 6911862"/>
              <a:gd name="connsiteY6" fmla="*/ 6327251 h 6338887"/>
              <a:gd name="connsiteX7" fmla="*/ 11906 w 6911862"/>
              <a:gd name="connsiteY7" fmla="*/ 6338887 h 6338887"/>
              <a:gd name="connsiteX8" fmla="*/ 26192 w 6911862"/>
              <a:gd name="connsiteY8" fmla="*/ 2416600 h 6338887"/>
              <a:gd name="connsiteX9" fmla="*/ 457199 w 6911862"/>
              <a:gd name="connsiteY9" fmla="*/ 687813 h 6338887"/>
              <a:gd name="connsiteX10" fmla="*/ 0 w 6911862"/>
              <a:gd name="connsiteY10" fmla="*/ 690195 h 6338887"/>
              <a:gd name="connsiteX11" fmla="*/ 11906 w 6911862"/>
              <a:gd name="connsiteY11" fmla="*/ 0 h 6338887"/>
              <a:gd name="connsiteX0" fmla="*/ 11906 w 6911862"/>
              <a:gd name="connsiteY0" fmla="*/ 0 h 6338887"/>
              <a:gd name="connsiteX1" fmla="*/ 5070843 w 6911862"/>
              <a:gd name="connsiteY1" fmla="*/ 4027 h 6338887"/>
              <a:gd name="connsiteX2" fmla="*/ 6844079 w 6911862"/>
              <a:gd name="connsiteY2" fmla="*/ 1476374 h 6338887"/>
              <a:gd name="connsiteX3" fmla="*/ 6671095 w 6911862"/>
              <a:gd name="connsiteY3" fmla="*/ 3432419 h 6338887"/>
              <a:gd name="connsiteX4" fmla="*/ 6211094 w 6911862"/>
              <a:gd name="connsiteY4" fmla="*/ 4852988 h 6338887"/>
              <a:gd name="connsiteX5" fmla="*/ 4076235 w 6911862"/>
              <a:gd name="connsiteY5" fmla="*/ 5844593 h 6338887"/>
              <a:gd name="connsiteX6" fmla="*/ 2554810 w 6911862"/>
              <a:gd name="connsiteY6" fmla="*/ 6327251 h 6338887"/>
              <a:gd name="connsiteX7" fmla="*/ 11906 w 6911862"/>
              <a:gd name="connsiteY7" fmla="*/ 6338887 h 6338887"/>
              <a:gd name="connsiteX8" fmla="*/ 26192 w 6911862"/>
              <a:gd name="connsiteY8" fmla="*/ 2416600 h 6338887"/>
              <a:gd name="connsiteX9" fmla="*/ 457199 w 6911862"/>
              <a:gd name="connsiteY9" fmla="*/ 687813 h 6338887"/>
              <a:gd name="connsiteX10" fmla="*/ 0 w 6911862"/>
              <a:gd name="connsiteY10" fmla="*/ 690195 h 6338887"/>
              <a:gd name="connsiteX11" fmla="*/ 11906 w 6911862"/>
              <a:gd name="connsiteY11" fmla="*/ 0 h 6338887"/>
              <a:gd name="connsiteX0" fmla="*/ 11906 w 6911862"/>
              <a:gd name="connsiteY0" fmla="*/ 0 h 6338887"/>
              <a:gd name="connsiteX1" fmla="*/ 5032743 w 6911862"/>
              <a:gd name="connsiteY1" fmla="*/ 4027 h 6338887"/>
              <a:gd name="connsiteX2" fmla="*/ 6844079 w 6911862"/>
              <a:gd name="connsiteY2" fmla="*/ 1476374 h 6338887"/>
              <a:gd name="connsiteX3" fmla="*/ 6671095 w 6911862"/>
              <a:gd name="connsiteY3" fmla="*/ 3432419 h 6338887"/>
              <a:gd name="connsiteX4" fmla="*/ 6211094 w 6911862"/>
              <a:gd name="connsiteY4" fmla="*/ 4852988 h 6338887"/>
              <a:gd name="connsiteX5" fmla="*/ 4076235 w 6911862"/>
              <a:gd name="connsiteY5" fmla="*/ 5844593 h 6338887"/>
              <a:gd name="connsiteX6" fmla="*/ 2554810 w 6911862"/>
              <a:gd name="connsiteY6" fmla="*/ 6327251 h 6338887"/>
              <a:gd name="connsiteX7" fmla="*/ 11906 w 6911862"/>
              <a:gd name="connsiteY7" fmla="*/ 6338887 h 6338887"/>
              <a:gd name="connsiteX8" fmla="*/ 26192 w 6911862"/>
              <a:gd name="connsiteY8" fmla="*/ 2416600 h 6338887"/>
              <a:gd name="connsiteX9" fmla="*/ 457199 w 6911862"/>
              <a:gd name="connsiteY9" fmla="*/ 687813 h 6338887"/>
              <a:gd name="connsiteX10" fmla="*/ 0 w 6911862"/>
              <a:gd name="connsiteY10" fmla="*/ 690195 h 6338887"/>
              <a:gd name="connsiteX11" fmla="*/ 11906 w 6911862"/>
              <a:gd name="connsiteY11" fmla="*/ 0 h 6338887"/>
              <a:gd name="connsiteX0" fmla="*/ 186 w 6900142"/>
              <a:gd name="connsiteY0" fmla="*/ 0 h 6338887"/>
              <a:gd name="connsiteX1" fmla="*/ 5021023 w 6900142"/>
              <a:gd name="connsiteY1" fmla="*/ 4027 h 6338887"/>
              <a:gd name="connsiteX2" fmla="*/ 6832359 w 6900142"/>
              <a:gd name="connsiteY2" fmla="*/ 1476374 h 6338887"/>
              <a:gd name="connsiteX3" fmla="*/ 6659375 w 6900142"/>
              <a:gd name="connsiteY3" fmla="*/ 3432419 h 6338887"/>
              <a:gd name="connsiteX4" fmla="*/ 6199374 w 6900142"/>
              <a:gd name="connsiteY4" fmla="*/ 4852988 h 6338887"/>
              <a:gd name="connsiteX5" fmla="*/ 4064515 w 6900142"/>
              <a:gd name="connsiteY5" fmla="*/ 5844593 h 6338887"/>
              <a:gd name="connsiteX6" fmla="*/ 2543090 w 6900142"/>
              <a:gd name="connsiteY6" fmla="*/ 6327251 h 6338887"/>
              <a:gd name="connsiteX7" fmla="*/ 186 w 6900142"/>
              <a:gd name="connsiteY7" fmla="*/ 6338887 h 6338887"/>
              <a:gd name="connsiteX8" fmla="*/ 14472 w 6900142"/>
              <a:gd name="connsiteY8" fmla="*/ 2416600 h 6338887"/>
              <a:gd name="connsiteX9" fmla="*/ 445479 w 6900142"/>
              <a:gd name="connsiteY9" fmla="*/ 687813 h 6338887"/>
              <a:gd name="connsiteX10" fmla="*/ 16855 w 6900142"/>
              <a:gd name="connsiteY10" fmla="*/ 690195 h 6338887"/>
              <a:gd name="connsiteX11" fmla="*/ 186 w 6900142"/>
              <a:gd name="connsiteY11" fmla="*/ 0 h 6338887"/>
              <a:gd name="connsiteX0" fmla="*/ 16669 w 6899956"/>
              <a:gd name="connsiteY0" fmla="*/ 106085 h 6444972"/>
              <a:gd name="connsiteX1" fmla="*/ 5020837 w 6899956"/>
              <a:gd name="connsiteY1" fmla="*/ 110112 h 6444972"/>
              <a:gd name="connsiteX2" fmla="*/ 6832173 w 6899956"/>
              <a:gd name="connsiteY2" fmla="*/ 1582459 h 6444972"/>
              <a:gd name="connsiteX3" fmla="*/ 6659189 w 6899956"/>
              <a:gd name="connsiteY3" fmla="*/ 3538504 h 6444972"/>
              <a:gd name="connsiteX4" fmla="*/ 6199188 w 6899956"/>
              <a:gd name="connsiteY4" fmla="*/ 4959073 h 6444972"/>
              <a:gd name="connsiteX5" fmla="*/ 4064329 w 6899956"/>
              <a:gd name="connsiteY5" fmla="*/ 5950678 h 6444972"/>
              <a:gd name="connsiteX6" fmla="*/ 2542904 w 6899956"/>
              <a:gd name="connsiteY6" fmla="*/ 6433336 h 6444972"/>
              <a:gd name="connsiteX7" fmla="*/ 0 w 6899956"/>
              <a:gd name="connsiteY7" fmla="*/ 6444972 h 6444972"/>
              <a:gd name="connsiteX8" fmla="*/ 14286 w 6899956"/>
              <a:gd name="connsiteY8" fmla="*/ 2522685 h 6444972"/>
              <a:gd name="connsiteX9" fmla="*/ 445293 w 6899956"/>
              <a:gd name="connsiteY9" fmla="*/ 793898 h 6444972"/>
              <a:gd name="connsiteX10" fmla="*/ 16669 w 6899956"/>
              <a:gd name="connsiteY10" fmla="*/ 796280 h 6444972"/>
              <a:gd name="connsiteX11" fmla="*/ 16669 w 6899956"/>
              <a:gd name="connsiteY11" fmla="*/ 106085 h 6444972"/>
              <a:gd name="connsiteX0" fmla="*/ 16669 w 6899956"/>
              <a:gd name="connsiteY0" fmla="*/ 0 h 6338887"/>
              <a:gd name="connsiteX1" fmla="*/ 5020837 w 6899956"/>
              <a:gd name="connsiteY1" fmla="*/ 4027 h 6338887"/>
              <a:gd name="connsiteX2" fmla="*/ 6832173 w 6899956"/>
              <a:gd name="connsiteY2" fmla="*/ 1476374 h 6338887"/>
              <a:gd name="connsiteX3" fmla="*/ 6659189 w 6899956"/>
              <a:gd name="connsiteY3" fmla="*/ 3432419 h 6338887"/>
              <a:gd name="connsiteX4" fmla="*/ 6199188 w 6899956"/>
              <a:gd name="connsiteY4" fmla="*/ 4852988 h 6338887"/>
              <a:gd name="connsiteX5" fmla="*/ 4064329 w 6899956"/>
              <a:gd name="connsiteY5" fmla="*/ 5844593 h 6338887"/>
              <a:gd name="connsiteX6" fmla="*/ 2542904 w 6899956"/>
              <a:gd name="connsiteY6" fmla="*/ 6327251 h 6338887"/>
              <a:gd name="connsiteX7" fmla="*/ 0 w 6899956"/>
              <a:gd name="connsiteY7" fmla="*/ 6338887 h 6338887"/>
              <a:gd name="connsiteX8" fmla="*/ 14286 w 6899956"/>
              <a:gd name="connsiteY8" fmla="*/ 2416600 h 6338887"/>
              <a:gd name="connsiteX9" fmla="*/ 445293 w 6899956"/>
              <a:gd name="connsiteY9" fmla="*/ 687813 h 6338887"/>
              <a:gd name="connsiteX10" fmla="*/ 16669 w 6899956"/>
              <a:gd name="connsiteY10" fmla="*/ 690195 h 6338887"/>
              <a:gd name="connsiteX11" fmla="*/ 16669 w 6899956"/>
              <a:gd name="connsiteY11" fmla="*/ 0 h 6338887"/>
              <a:gd name="connsiteX0" fmla="*/ 16669 w 6899956"/>
              <a:gd name="connsiteY0" fmla="*/ 0 h 6338887"/>
              <a:gd name="connsiteX1" fmla="*/ 5020837 w 6899956"/>
              <a:gd name="connsiteY1" fmla="*/ 4027 h 6338887"/>
              <a:gd name="connsiteX2" fmla="*/ 6832173 w 6899956"/>
              <a:gd name="connsiteY2" fmla="*/ 1476374 h 6338887"/>
              <a:gd name="connsiteX3" fmla="*/ 6659189 w 6899956"/>
              <a:gd name="connsiteY3" fmla="*/ 3432419 h 6338887"/>
              <a:gd name="connsiteX4" fmla="*/ 6199188 w 6899956"/>
              <a:gd name="connsiteY4" fmla="*/ 4852988 h 6338887"/>
              <a:gd name="connsiteX5" fmla="*/ 4064329 w 6899956"/>
              <a:gd name="connsiteY5" fmla="*/ 5844593 h 6338887"/>
              <a:gd name="connsiteX6" fmla="*/ 2542904 w 6899956"/>
              <a:gd name="connsiteY6" fmla="*/ 6327251 h 6338887"/>
              <a:gd name="connsiteX7" fmla="*/ 0 w 6899956"/>
              <a:gd name="connsiteY7" fmla="*/ 6338887 h 6338887"/>
              <a:gd name="connsiteX8" fmla="*/ 14286 w 6899956"/>
              <a:gd name="connsiteY8" fmla="*/ 2416600 h 6338887"/>
              <a:gd name="connsiteX9" fmla="*/ 445293 w 6899956"/>
              <a:gd name="connsiteY9" fmla="*/ 687813 h 6338887"/>
              <a:gd name="connsiteX10" fmla="*/ 16669 w 6899956"/>
              <a:gd name="connsiteY10" fmla="*/ 690195 h 6338887"/>
              <a:gd name="connsiteX11" fmla="*/ 16669 w 6899956"/>
              <a:gd name="connsiteY11" fmla="*/ 0 h 6338887"/>
              <a:gd name="connsiteX0" fmla="*/ 16669 w 6899956"/>
              <a:gd name="connsiteY0" fmla="*/ 0 h 6338887"/>
              <a:gd name="connsiteX1" fmla="*/ 5020837 w 6899956"/>
              <a:gd name="connsiteY1" fmla="*/ 4027 h 6338887"/>
              <a:gd name="connsiteX2" fmla="*/ 6832173 w 6899956"/>
              <a:gd name="connsiteY2" fmla="*/ 1476374 h 6338887"/>
              <a:gd name="connsiteX3" fmla="*/ 6659189 w 6899956"/>
              <a:gd name="connsiteY3" fmla="*/ 3432419 h 6338887"/>
              <a:gd name="connsiteX4" fmla="*/ 6199188 w 6899956"/>
              <a:gd name="connsiteY4" fmla="*/ 4852988 h 6338887"/>
              <a:gd name="connsiteX5" fmla="*/ 4064329 w 6899956"/>
              <a:gd name="connsiteY5" fmla="*/ 5844593 h 6338887"/>
              <a:gd name="connsiteX6" fmla="*/ 2542904 w 6899956"/>
              <a:gd name="connsiteY6" fmla="*/ 6327251 h 6338887"/>
              <a:gd name="connsiteX7" fmla="*/ 0 w 6899956"/>
              <a:gd name="connsiteY7" fmla="*/ 6338887 h 6338887"/>
              <a:gd name="connsiteX8" fmla="*/ 14286 w 6899956"/>
              <a:gd name="connsiteY8" fmla="*/ 2416600 h 6338887"/>
              <a:gd name="connsiteX9" fmla="*/ 445293 w 6899956"/>
              <a:gd name="connsiteY9" fmla="*/ 687813 h 6338887"/>
              <a:gd name="connsiteX10" fmla="*/ 16669 w 6899956"/>
              <a:gd name="connsiteY10" fmla="*/ 690195 h 6338887"/>
              <a:gd name="connsiteX11" fmla="*/ 16669 w 6899956"/>
              <a:gd name="connsiteY11" fmla="*/ 0 h 6338887"/>
              <a:gd name="connsiteX0" fmla="*/ 16669 w 6899956"/>
              <a:gd name="connsiteY0" fmla="*/ 0 h 6338887"/>
              <a:gd name="connsiteX1" fmla="*/ 5020837 w 6899956"/>
              <a:gd name="connsiteY1" fmla="*/ 4027 h 6338887"/>
              <a:gd name="connsiteX2" fmla="*/ 6832173 w 6899956"/>
              <a:gd name="connsiteY2" fmla="*/ 1476374 h 6338887"/>
              <a:gd name="connsiteX3" fmla="*/ 6659189 w 6899956"/>
              <a:gd name="connsiteY3" fmla="*/ 3432419 h 6338887"/>
              <a:gd name="connsiteX4" fmla="*/ 6199188 w 6899956"/>
              <a:gd name="connsiteY4" fmla="*/ 4852988 h 6338887"/>
              <a:gd name="connsiteX5" fmla="*/ 4064329 w 6899956"/>
              <a:gd name="connsiteY5" fmla="*/ 5844593 h 6338887"/>
              <a:gd name="connsiteX6" fmla="*/ 2542904 w 6899956"/>
              <a:gd name="connsiteY6" fmla="*/ 6327251 h 6338887"/>
              <a:gd name="connsiteX7" fmla="*/ 0 w 6899956"/>
              <a:gd name="connsiteY7" fmla="*/ 6338887 h 6338887"/>
              <a:gd name="connsiteX8" fmla="*/ 14286 w 6899956"/>
              <a:gd name="connsiteY8" fmla="*/ 2416600 h 6338887"/>
              <a:gd name="connsiteX9" fmla="*/ 445293 w 6899956"/>
              <a:gd name="connsiteY9" fmla="*/ 687813 h 6338887"/>
              <a:gd name="connsiteX10" fmla="*/ 16669 w 6899956"/>
              <a:gd name="connsiteY10" fmla="*/ 690195 h 6338887"/>
              <a:gd name="connsiteX11" fmla="*/ 16669 w 6899956"/>
              <a:gd name="connsiteY11" fmla="*/ 0 h 6338887"/>
              <a:gd name="connsiteX0" fmla="*/ 4763 w 6888050"/>
              <a:gd name="connsiteY0" fmla="*/ 0 h 6327251"/>
              <a:gd name="connsiteX1" fmla="*/ 5008931 w 6888050"/>
              <a:gd name="connsiteY1" fmla="*/ 4027 h 6327251"/>
              <a:gd name="connsiteX2" fmla="*/ 6820267 w 6888050"/>
              <a:gd name="connsiteY2" fmla="*/ 1476374 h 6327251"/>
              <a:gd name="connsiteX3" fmla="*/ 6647283 w 6888050"/>
              <a:gd name="connsiteY3" fmla="*/ 3432419 h 6327251"/>
              <a:gd name="connsiteX4" fmla="*/ 6187282 w 6888050"/>
              <a:gd name="connsiteY4" fmla="*/ 4852988 h 6327251"/>
              <a:gd name="connsiteX5" fmla="*/ 4052423 w 6888050"/>
              <a:gd name="connsiteY5" fmla="*/ 5844593 h 6327251"/>
              <a:gd name="connsiteX6" fmla="*/ 2530998 w 6888050"/>
              <a:gd name="connsiteY6" fmla="*/ 6327251 h 6327251"/>
              <a:gd name="connsiteX7" fmla="*/ 0 w 6888050"/>
              <a:gd name="connsiteY7" fmla="*/ 6317456 h 6327251"/>
              <a:gd name="connsiteX8" fmla="*/ 2380 w 6888050"/>
              <a:gd name="connsiteY8" fmla="*/ 2416600 h 6327251"/>
              <a:gd name="connsiteX9" fmla="*/ 433387 w 6888050"/>
              <a:gd name="connsiteY9" fmla="*/ 687813 h 6327251"/>
              <a:gd name="connsiteX10" fmla="*/ 4763 w 6888050"/>
              <a:gd name="connsiteY10" fmla="*/ 690195 h 6327251"/>
              <a:gd name="connsiteX11" fmla="*/ 4763 w 6888050"/>
              <a:gd name="connsiteY11" fmla="*/ 0 h 6327251"/>
              <a:gd name="connsiteX0" fmla="*/ 4763 w 6888050"/>
              <a:gd name="connsiteY0" fmla="*/ 0 h 6317456"/>
              <a:gd name="connsiteX1" fmla="*/ 5008931 w 6888050"/>
              <a:gd name="connsiteY1" fmla="*/ 4027 h 6317456"/>
              <a:gd name="connsiteX2" fmla="*/ 6820267 w 6888050"/>
              <a:gd name="connsiteY2" fmla="*/ 1476374 h 6317456"/>
              <a:gd name="connsiteX3" fmla="*/ 6647283 w 6888050"/>
              <a:gd name="connsiteY3" fmla="*/ 3432419 h 6317456"/>
              <a:gd name="connsiteX4" fmla="*/ 6187282 w 6888050"/>
              <a:gd name="connsiteY4" fmla="*/ 4852988 h 6317456"/>
              <a:gd name="connsiteX5" fmla="*/ 4052423 w 6888050"/>
              <a:gd name="connsiteY5" fmla="*/ 5844593 h 6317456"/>
              <a:gd name="connsiteX6" fmla="*/ 2550048 w 6888050"/>
              <a:gd name="connsiteY6" fmla="*/ 6315345 h 6317456"/>
              <a:gd name="connsiteX7" fmla="*/ 0 w 6888050"/>
              <a:gd name="connsiteY7" fmla="*/ 6317456 h 6317456"/>
              <a:gd name="connsiteX8" fmla="*/ 2380 w 6888050"/>
              <a:gd name="connsiteY8" fmla="*/ 2416600 h 6317456"/>
              <a:gd name="connsiteX9" fmla="*/ 433387 w 6888050"/>
              <a:gd name="connsiteY9" fmla="*/ 687813 h 6317456"/>
              <a:gd name="connsiteX10" fmla="*/ 4763 w 6888050"/>
              <a:gd name="connsiteY10" fmla="*/ 690195 h 6317456"/>
              <a:gd name="connsiteX11" fmla="*/ 4763 w 6888050"/>
              <a:gd name="connsiteY11" fmla="*/ 0 h 6317456"/>
              <a:gd name="connsiteX0" fmla="*/ 4763 w 6888050"/>
              <a:gd name="connsiteY0" fmla="*/ 0 h 6317456"/>
              <a:gd name="connsiteX1" fmla="*/ 5008931 w 6888050"/>
              <a:gd name="connsiteY1" fmla="*/ 4027 h 6317456"/>
              <a:gd name="connsiteX2" fmla="*/ 6820267 w 6888050"/>
              <a:gd name="connsiteY2" fmla="*/ 1476374 h 6317456"/>
              <a:gd name="connsiteX3" fmla="*/ 6647283 w 6888050"/>
              <a:gd name="connsiteY3" fmla="*/ 3432419 h 6317456"/>
              <a:gd name="connsiteX4" fmla="*/ 6187282 w 6888050"/>
              <a:gd name="connsiteY4" fmla="*/ 4852988 h 6317456"/>
              <a:gd name="connsiteX5" fmla="*/ 4052423 w 6888050"/>
              <a:gd name="connsiteY5" fmla="*/ 5844593 h 6317456"/>
              <a:gd name="connsiteX6" fmla="*/ 2550048 w 6888050"/>
              <a:gd name="connsiteY6" fmla="*/ 6315345 h 6317456"/>
              <a:gd name="connsiteX7" fmla="*/ 0 w 6888050"/>
              <a:gd name="connsiteY7" fmla="*/ 6317456 h 6317456"/>
              <a:gd name="connsiteX8" fmla="*/ 2380 w 6888050"/>
              <a:gd name="connsiteY8" fmla="*/ 2416600 h 6317456"/>
              <a:gd name="connsiteX9" fmla="*/ 433387 w 6888050"/>
              <a:gd name="connsiteY9" fmla="*/ 687813 h 6317456"/>
              <a:gd name="connsiteX10" fmla="*/ 4763 w 6888050"/>
              <a:gd name="connsiteY10" fmla="*/ 690195 h 6317456"/>
              <a:gd name="connsiteX11" fmla="*/ 4763 w 6888050"/>
              <a:gd name="connsiteY11" fmla="*/ 0 h 6317456"/>
              <a:gd name="connsiteX0" fmla="*/ 4763 w 6888050"/>
              <a:gd name="connsiteY0" fmla="*/ 0 h 6317456"/>
              <a:gd name="connsiteX1" fmla="*/ 5008931 w 6888050"/>
              <a:gd name="connsiteY1" fmla="*/ 4027 h 6317456"/>
              <a:gd name="connsiteX2" fmla="*/ 6820267 w 6888050"/>
              <a:gd name="connsiteY2" fmla="*/ 1476374 h 6317456"/>
              <a:gd name="connsiteX3" fmla="*/ 6647283 w 6888050"/>
              <a:gd name="connsiteY3" fmla="*/ 3432419 h 6317456"/>
              <a:gd name="connsiteX4" fmla="*/ 6187282 w 6888050"/>
              <a:gd name="connsiteY4" fmla="*/ 4852988 h 6317456"/>
              <a:gd name="connsiteX5" fmla="*/ 4052423 w 6888050"/>
              <a:gd name="connsiteY5" fmla="*/ 5844593 h 6317456"/>
              <a:gd name="connsiteX6" fmla="*/ 2550048 w 6888050"/>
              <a:gd name="connsiteY6" fmla="*/ 6315345 h 6317456"/>
              <a:gd name="connsiteX7" fmla="*/ 0 w 6888050"/>
              <a:gd name="connsiteY7" fmla="*/ 6317456 h 6317456"/>
              <a:gd name="connsiteX8" fmla="*/ 7143 w 6888050"/>
              <a:gd name="connsiteY8" fmla="*/ 2378500 h 6317456"/>
              <a:gd name="connsiteX9" fmla="*/ 433387 w 6888050"/>
              <a:gd name="connsiteY9" fmla="*/ 687813 h 6317456"/>
              <a:gd name="connsiteX10" fmla="*/ 4763 w 6888050"/>
              <a:gd name="connsiteY10" fmla="*/ 690195 h 6317456"/>
              <a:gd name="connsiteX11" fmla="*/ 4763 w 6888050"/>
              <a:gd name="connsiteY11" fmla="*/ 0 h 6317456"/>
              <a:gd name="connsiteX0" fmla="*/ 4763 w 6888050"/>
              <a:gd name="connsiteY0" fmla="*/ 0 h 6317456"/>
              <a:gd name="connsiteX1" fmla="*/ 5008931 w 6888050"/>
              <a:gd name="connsiteY1" fmla="*/ 4027 h 6317456"/>
              <a:gd name="connsiteX2" fmla="*/ 6820267 w 6888050"/>
              <a:gd name="connsiteY2" fmla="*/ 1476374 h 6317456"/>
              <a:gd name="connsiteX3" fmla="*/ 6647283 w 6888050"/>
              <a:gd name="connsiteY3" fmla="*/ 3432419 h 6317456"/>
              <a:gd name="connsiteX4" fmla="*/ 6187282 w 6888050"/>
              <a:gd name="connsiteY4" fmla="*/ 4852988 h 6317456"/>
              <a:gd name="connsiteX5" fmla="*/ 4052423 w 6888050"/>
              <a:gd name="connsiteY5" fmla="*/ 5844593 h 6317456"/>
              <a:gd name="connsiteX6" fmla="*/ 2550048 w 6888050"/>
              <a:gd name="connsiteY6" fmla="*/ 6315345 h 6317456"/>
              <a:gd name="connsiteX7" fmla="*/ 0 w 6888050"/>
              <a:gd name="connsiteY7" fmla="*/ 6317456 h 6317456"/>
              <a:gd name="connsiteX8" fmla="*/ 7143 w 6888050"/>
              <a:gd name="connsiteY8" fmla="*/ 2340400 h 6317456"/>
              <a:gd name="connsiteX9" fmla="*/ 433387 w 6888050"/>
              <a:gd name="connsiteY9" fmla="*/ 687813 h 6317456"/>
              <a:gd name="connsiteX10" fmla="*/ 4763 w 6888050"/>
              <a:gd name="connsiteY10" fmla="*/ 690195 h 6317456"/>
              <a:gd name="connsiteX11" fmla="*/ 4763 w 6888050"/>
              <a:gd name="connsiteY11" fmla="*/ 0 h 6317456"/>
              <a:gd name="connsiteX0" fmla="*/ 4763 w 6888050"/>
              <a:gd name="connsiteY0" fmla="*/ 0 h 6317456"/>
              <a:gd name="connsiteX1" fmla="*/ 5008931 w 6888050"/>
              <a:gd name="connsiteY1" fmla="*/ 4027 h 6317456"/>
              <a:gd name="connsiteX2" fmla="*/ 6820267 w 6888050"/>
              <a:gd name="connsiteY2" fmla="*/ 1476374 h 6317456"/>
              <a:gd name="connsiteX3" fmla="*/ 6647283 w 6888050"/>
              <a:gd name="connsiteY3" fmla="*/ 3432419 h 6317456"/>
              <a:gd name="connsiteX4" fmla="*/ 6187282 w 6888050"/>
              <a:gd name="connsiteY4" fmla="*/ 4852988 h 6317456"/>
              <a:gd name="connsiteX5" fmla="*/ 4052423 w 6888050"/>
              <a:gd name="connsiteY5" fmla="*/ 5844593 h 6317456"/>
              <a:gd name="connsiteX6" fmla="*/ 2550048 w 6888050"/>
              <a:gd name="connsiteY6" fmla="*/ 6315345 h 6317456"/>
              <a:gd name="connsiteX7" fmla="*/ 0 w 6888050"/>
              <a:gd name="connsiteY7" fmla="*/ 6317456 h 6317456"/>
              <a:gd name="connsiteX8" fmla="*/ 7143 w 6888050"/>
              <a:gd name="connsiteY8" fmla="*/ 2340400 h 6317456"/>
              <a:gd name="connsiteX9" fmla="*/ 433387 w 6888050"/>
              <a:gd name="connsiteY9" fmla="*/ 687813 h 6317456"/>
              <a:gd name="connsiteX10" fmla="*/ 4763 w 6888050"/>
              <a:gd name="connsiteY10" fmla="*/ 690195 h 6317456"/>
              <a:gd name="connsiteX11" fmla="*/ 4763 w 6888050"/>
              <a:gd name="connsiteY11" fmla="*/ 0 h 6317456"/>
              <a:gd name="connsiteX0" fmla="*/ 4763 w 6888050"/>
              <a:gd name="connsiteY0" fmla="*/ 735 h 6318191"/>
              <a:gd name="connsiteX1" fmla="*/ 4980356 w 6888050"/>
              <a:gd name="connsiteY1" fmla="*/ 0 h 6318191"/>
              <a:gd name="connsiteX2" fmla="*/ 6820267 w 6888050"/>
              <a:gd name="connsiteY2" fmla="*/ 1477109 h 6318191"/>
              <a:gd name="connsiteX3" fmla="*/ 6647283 w 6888050"/>
              <a:gd name="connsiteY3" fmla="*/ 3433154 h 6318191"/>
              <a:gd name="connsiteX4" fmla="*/ 6187282 w 6888050"/>
              <a:gd name="connsiteY4" fmla="*/ 4853723 h 6318191"/>
              <a:gd name="connsiteX5" fmla="*/ 4052423 w 6888050"/>
              <a:gd name="connsiteY5" fmla="*/ 5845328 h 6318191"/>
              <a:gd name="connsiteX6" fmla="*/ 2550048 w 6888050"/>
              <a:gd name="connsiteY6" fmla="*/ 6316080 h 6318191"/>
              <a:gd name="connsiteX7" fmla="*/ 0 w 6888050"/>
              <a:gd name="connsiteY7" fmla="*/ 6318191 h 6318191"/>
              <a:gd name="connsiteX8" fmla="*/ 7143 w 6888050"/>
              <a:gd name="connsiteY8" fmla="*/ 2341135 h 6318191"/>
              <a:gd name="connsiteX9" fmla="*/ 433387 w 6888050"/>
              <a:gd name="connsiteY9" fmla="*/ 688548 h 6318191"/>
              <a:gd name="connsiteX10" fmla="*/ 4763 w 6888050"/>
              <a:gd name="connsiteY10" fmla="*/ 690930 h 6318191"/>
              <a:gd name="connsiteX11" fmla="*/ 4763 w 6888050"/>
              <a:gd name="connsiteY11" fmla="*/ 735 h 6318191"/>
              <a:gd name="connsiteX0" fmla="*/ 4763 w 6888050"/>
              <a:gd name="connsiteY0" fmla="*/ 753 h 6318209"/>
              <a:gd name="connsiteX1" fmla="*/ 4980356 w 6888050"/>
              <a:gd name="connsiteY1" fmla="*/ 18 h 6318209"/>
              <a:gd name="connsiteX2" fmla="*/ 6820267 w 6888050"/>
              <a:gd name="connsiteY2" fmla="*/ 1477127 h 6318209"/>
              <a:gd name="connsiteX3" fmla="*/ 6647283 w 6888050"/>
              <a:gd name="connsiteY3" fmla="*/ 3433172 h 6318209"/>
              <a:gd name="connsiteX4" fmla="*/ 6187282 w 6888050"/>
              <a:gd name="connsiteY4" fmla="*/ 4853741 h 6318209"/>
              <a:gd name="connsiteX5" fmla="*/ 4052423 w 6888050"/>
              <a:gd name="connsiteY5" fmla="*/ 5845346 h 6318209"/>
              <a:gd name="connsiteX6" fmla="*/ 2550048 w 6888050"/>
              <a:gd name="connsiteY6" fmla="*/ 6316098 h 6318209"/>
              <a:gd name="connsiteX7" fmla="*/ 0 w 6888050"/>
              <a:gd name="connsiteY7" fmla="*/ 6318209 h 6318209"/>
              <a:gd name="connsiteX8" fmla="*/ 7143 w 6888050"/>
              <a:gd name="connsiteY8" fmla="*/ 2341153 h 6318209"/>
              <a:gd name="connsiteX9" fmla="*/ 433387 w 6888050"/>
              <a:gd name="connsiteY9" fmla="*/ 688566 h 6318209"/>
              <a:gd name="connsiteX10" fmla="*/ 4763 w 6888050"/>
              <a:gd name="connsiteY10" fmla="*/ 690948 h 6318209"/>
              <a:gd name="connsiteX11" fmla="*/ 4763 w 6888050"/>
              <a:gd name="connsiteY11" fmla="*/ 753 h 6318209"/>
              <a:gd name="connsiteX0" fmla="*/ 4763 w 6888050"/>
              <a:gd name="connsiteY0" fmla="*/ 753 h 6318209"/>
              <a:gd name="connsiteX1" fmla="*/ 4980356 w 6888050"/>
              <a:gd name="connsiteY1" fmla="*/ 18 h 6318209"/>
              <a:gd name="connsiteX2" fmla="*/ 6820267 w 6888050"/>
              <a:gd name="connsiteY2" fmla="*/ 1477127 h 6318209"/>
              <a:gd name="connsiteX3" fmla="*/ 6647283 w 6888050"/>
              <a:gd name="connsiteY3" fmla="*/ 3433172 h 6318209"/>
              <a:gd name="connsiteX4" fmla="*/ 6187282 w 6888050"/>
              <a:gd name="connsiteY4" fmla="*/ 4853741 h 6318209"/>
              <a:gd name="connsiteX5" fmla="*/ 4052423 w 6888050"/>
              <a:gd name="connsiteY5" fmla="*/ 5845346 h 6318209"/>
              <a:gd name="connsiteX6" fmla="*/ 2550048 w 6888050"/>
              <a:gd name="connsiteY6" fmla="*/ 6316098 h 6318209"/>
              <a:gd name="connsiteX7" fmla="*/ 0 w 6888050"/>
              <a:gd name="connsiteY7" fmla="*/ 6318209 h 6318209"/>
              <a:gd name="connsiteX8" fmla="*/ 7143 w 6888050"/>
              <a:gd name="connsiteY8" fmla="*/ 2341153 h 6318209"/>
              <a:gd name="connsiteX9" fmla="*/ 433387 w 6888050"/>
              <a:gd name="connsiteY9" fmla="*/ 688566 h 6318209"/>
              <a:gd name="connsiteX10" fmla="*/ 4763 w 6888050"/>
              <a:gd name="connsiteY10" fmla="*/ 690948 h 6318209"/>
              <a:gd name="connsiteX11" fmla="*/ 4763 w 6888050"/>
              <a:gd name="connsiteY11" fmla="*/ 753 h 6318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888050" h="6318209">
                <a:moveTo>
                  <a:pt x="4763" y="753"/>
                </a:moveTo>
                <a:lnTo>
                  <a:pt x="4980356" y="18"/>
                </a:lnTo>
                <a:cubicBezTo>
                  <a:pt x="5873385" y="-3951"/>
                  <a:pt x="6636252" y="633833"/>
                  <a:pt x="6820267" y="1477127"/>
                </a:cubicBezTo>
                <a:cubicBezTo>
                  <a:pt x="7005885" y="2194923"/>
                  <a:pt x="6763893" y="2857704"/>
                  <a:pt x="6647283" y="3433172"/>
                </a:cubicBezTo>
                <a:cubicBezTo>
                  <a:pt x="6514277" y="4009009"/>
                  <a:pt x="6354251" y="4626072"/>
                  <a:pt x="6187282" y="4853741"/>
                </a:cubicBezTo>
                <a:cubicBezTo>
                  <a:pt x="5853389" y="5155145"/>
                  <a:pt x="5278622" y="5478942"/>
                  <a:pt x="4052423" y="5845346"/>
                </a:cubicBezTo>
                <a:lnTo>
                  <a:pt x="2550048" y="6316098"/>
                </a:lnTo>
                <a:lnTo>
                  <a:pt x="0" y="6318209"/>
                </a:lnTo>
                <a:cubicBezTo>
                  <a:pt x="6706" y="5546628"/>
                  <a:pt x="6570" y="3712583"/>
                  <a:pt x="7143" y="2341153"/>
                </a:cubicBezTo>
                <a:cubicBezTo>
                  <a:pt x="423269" y="693818"/>
                  <a:pt x="335468" y="1084199"/>
                  <a:pt x="433387" y="688566"/>
                </a:cubicBezTo>
                <a:cubicBezTo>
                  <a:pt x="247650" y="694123"/>
                  <a:pt x="438151" y="687774"/>
                  <a:pt x="4763" y="690948"/>
                </a:cubicBezTo>
                <a:cubicBezTo>
                  <a:pt x="4762" y="508"/>
                  <a:pt x="2382" y="226849"/>
                  <a:pt x="4763" y="753"/>
                </a:cubicBezTo>
                <a:close/>
              </a:path>
            </a:pathLst>
          </a:custGeom>
        </p:spPr>
        <p:txBody>
          <a:bodyPr/>
          <a:lstStyle>
            <a:lvl1pPr marL="0" indent="0">
              <a:buNone/>
              <a:defRPr sz="2000"/>
            </a:lvl1pPr>
          </a:lstStyle>
          <a:p>
            <a:pPr lvl="0"/>
            <a:r>
              <a:rPr lang="en-US" noProof="0" dirty="0"/>
              <a:t>Click icon to add picture</a:t>
            </a:r>
          </a:p>
        </p:txBody>
      </p:sp>
      <p:sp>
        <p:nvSpPr>
          <p:cNvPr id="5" name="Title Placeholder 1"/>
          <p:cNvSpPr>
            <a:spLocks noGrp="1"/>
          </p:cNvSpPr>
          <p:nvPr>
            <p:ph type="title"/>
          </p:nvPr>
        </p:nvSpPr>
        <p:spPr bwMode="auto">
          <a:xfrm>
            <a:off x="7772804" y="274638"/>
            <a:ext cx="4268311" cy="944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60949" rIns="121899" bIns="0" numCol="1" anchor="b" anchorCtr="0" compatLnSpc="1">
            <a:prstTxWarp prst="textNoShape">
              <a:avLst/>
            </a:prstTxWarp>
          </a:bodyPr>
          <a:lstStyle>
            <a:lvl1pPr>
              <a:defRPr sz="2600" cap="none" baseline="0"/>
            </a:lvl1pPr>
          </a:lstStyle>
          <a:p>
            <a:pPr lvl="0"/>
            <a:r>
              <a:rPr lang="en-US" dirty="0"/>
              <a:t>Click to edit Master title style</a:t>
            </a:r>
          </a:p>
        </p:txBody>
      </p:sp>
      <p:sp>
        <p:nvSpPr>
          <p:cNvPr id="6" name="Text Placeholder 4"/>
          <p:cNvSpPr>
            <a:spLocks noGrp="1"/>
          </p:cNvSpPr>
          <p:nvPr>
            <p:ph type="body" sz="quarter" idx="12"/>
          </p:nvPr>
        </p:nvSpPr>
        <p:spPr>
          <a:xfrm>
            <a:off x="7620396" y="1371600"/>
            <a:ext cx="4268312" cy="4724400"/>
          </a:xfrm>
          <a:prstGeom prst="rect">
            <a:avLst/>
          </a:prstGeom>
        </p:spPr>
        <p:txBody>
          <a:bodyPr/>
          <a:lstStyle>
            <a:lvl1pPr marL="285750" indent="-285750">
              <a:spcBef>
                <a:spcPts val="0"/>
              </a:spcBef>
              <a:spcAft>
                <a:spcPts val="1200"/>
              </a:spcAft>
              <a:buClr>
                <a:schemeClr val="bg2"/>
              </a:buClr>
              <a:buFont typeface="Webdings" panose="05030102010509060703" pitchFamily="18" charset="2"/>
              <a:buChar char="4"/>
              <a:defRPr sz="2000">
                <a:solidFill>
                  <a:schemeClr val="bg2"/>
                </a:solidFill>
              </a:defRPr>
            </a:lvl1pPr>
            <a:lvl2pPr marL="458788" indent="-231775">
              <a:spcBef>
                <a:spcPts val="0"/>
              </a:spcBef>
              <a:spcAft>
                <a:spcPts val="1200"/>
              </a:spcAft>
              <a:defRPr sz="1800">
                <a:solidFill>
                  <a:schemeClr val="bg2"/>
                </a:solidFill>
              </a:defRPr>
            </a:lvl2pPr>
            <a:lvl3pPr marL="912813" indent="-225425">
              <a:spcBef>
                <a:spcPts val="0"/>
              </a:spcBef>
              <a:spcAft>
                <a:spcPts val="1200"/>
              </a:spcAft>
              <a:defRPr sz="1400">
                <a:solidFill>
                  <a:schemeClr val="bg2"/>
                </a:solidFill>
              </a:defRPr>
            </a:lvl3pPr>
            <a:lvl4pPr marL="1255713" indent="-227013">
              <a:spcBef>
                <a:spcPts val="0"/>
              </a:spcBef>
              <a:spcAft>
                <a:spcPts val="1200"/>
              </a:spcAft>
              <a:defRPr sz="1200">
                <a:solidFill>
                  <a:schemeClr val="bg2"/>
                </a:solidFill>
              </a:defRPr>
            </a:lvl4pPr>
            <a:lvl5pPr marL="1600200" indent="-225425">
              <a:spcBef>
                <a:spcPts val="0"/>
              </a:spcBef>
              <a:spcAft>
                <a:spcPts val="1200"/>
              </a:spcAft>
              <a:defRPr sz="1200">
                <a:solidFill>
                  <a:schemeClr val="bg2"/>
                </a:solidFill>
              </a:defRPr>
            </a:lvl5pPr>
          </a:lstStyle>
          <a:p>
            <a:pPr lvl="0"/>
            <a:endParaRPr lang="en-US" dirty="0"/>
          </a:p>
        </p:txBody>
      </p:sp>
    </p:spTree>
    <p:extLst>
      <p:ext uri="{BB962C8B-B14F-4D97-AF65-F5344CB8AC3E}">
        <p14:creationId xmlns:p14="http://schemas.microsoft.com/office/powerpoint/2010/main" val="249699003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Dynamic Photo option 2 - Title &amp; Bullets">
    <p:spTree>
      <p:nvGrpSpPr>
        <p:cNvPr id="1" name=""/>
        <p:cNvGrpSpPr/>
        <p:nvPr/>
      </p:nvGrpSpPr>
      <p:grpSpPr>
        <a:xfrm>
          <a:off x="0" y="0"/>
          <a:ext cx="0" cy="0"/>
          <a:chOff x="0" y="0"/>
          <a:chExt cx="0" cy="0"/>
        </a:xfrm>
      </p:grpSpPr>
      <p:sp>
        <p:nvSpPr>
          <p:cNvPr id="5" name="Title Placeholder 1"/>
          <p:cNvSpPr>
            <a:spLocks noGrp="1"/>
          </p:cNvSpPr>
          <p:nvPr>
            <p:ph type="title"/>
          </p:nvPr>
        </p:nvSpPr>
        <p:spPr bwMode="auto">
          <a:xfrm>
            <a:off x="7139342" y="274638"/>
            <a:ext cx="4747858" cy="944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60949" rIns="121899" bIns="0" numCol="1" anchor="b" anchorCtr="0" compatLnSpc="1">
            <a:prstTxWarp prst="textNoShape">
              <a:avLst/>
            </a:prstTxWarp>
          </a:bodyPr>
          <a:lstStyle>
            <a:lvl1pPr>
              <a:defRPr sz="2600" cap="none" baseline="0"/>
            </a:lvl1pPr>
          </a:lstStyle>
          <a:p>
            <a:pPr lvl="0"/>
            <a:r>
              <a:rPr lang="en-US" dirty="0"/>
              <a:t>Click to edit Master title style</a:t>
            </a:r>
          </a:p>
        </p:txBody>
      </p:sp>
      <p:sp>
        <p:nvSpPr>
          <p:cNvPr id="6" name="Text Placeholder 4"/>
          <p:cNvSpPr>
            <a:spLocks noGrp="1"/>
          </p:cNvSpPr>
          <p:nvPr>
            <p:ph type="body" sz="quarter" idx="12"/>
          </p:nvPr>
        </p:nvSpPr>
        <p:spPr>
          <a:xfrm>
            <a:off x="6986940" y="1371600"/>
            <a:ext cx="4900260" cy="4724400"/>
          </a:xfrm>
          <a:prstGeom prst="rect">
            <a:avLst/>
          </a:prstGeom>
        </p:spPr>
        <p:txBody>
          <a:bodyPr/>
          <a:lstStyle>
            <a:lvl1pPr marL="285750" indent="-285750">
              <a:spcBef>
                <a:spcPts val="0"/>
              </a:spcBef>
              <a:spcAft>
                <a:spcPts val="1200"/>
              </a:spcAft>
              <a:buClr>
                <a:schemeClr val="bg2"/>
              </a:buClr>
              <a:buFont typeface="Webdings" panose="05030102010509060703" pitchFamily="18" charset="2"/>
              <a:buChar char="4"/>
              <a:defRPr sz="2000">
                <a:solidFill>
                  <a:schemeClr val="bg2"/>
                </a:solidFill>
              </a:defRPr>
            </a:lvl1pPr>
            <a:lvl2pPr marL="458788" indent="-231775">
              <a:spcBef>
                <a:spcPts val="0"/>
              </a:spcBef>
              <a:spcAft>
                <a:spcPts val="1200"/>
              </a:spcAft>
              <a:defRPr sz="1800">
                <a:solidFill>
                  <a:schemeClr val="bg2"/>
                </a:solidFill>
              </a:defRPr>
            </a:lvl2pPr>
            <a:lvl3pPr marL="912813" indent="-225425">
              <a:spcBef>
                <a:spcPts val="0"/>
              </a:spcBef>
              <a:spcAft>
                <a:spcPts val="1200"/>
              </a:spcAft>
              <a:defRPr sz="1400">
                <a:solidFill>
                  <a:schemeClr val="bg2"/>
                </a:solidFill>
              </a:defRPr>
            </a:lvl3pPr>
            <a:lvl4pPr marL="1255713" indent="-227013">
              <a:spcBef>
                <a:spcPts val="0"/>
              </a:spcBef>
              <a:spcAft>
                <a:spcPts val="1200"/>
              </a:spcAft>
              <a:defRPr sz="1200">
                <a:solidFill>
                  <a:schemeClr val="bg2"/>
                </a:solidFill>
              </a:defRPr>
            </a:lvl4pPr>
            <a:lvl5pPr marL="1600200" indent="-225425">
              <a:spcBef>
                <a:spcPts val="0"/>
              </a:spcBef>
              <a:spcAft>
                <a:spcPts val="1200"/>
              </a:spcAft>
              <a:defRPr sz="1200">
                <a:solidFill>
                  <a:schemeClr val="bg2"/>
                </a:solidFill>
              </a:defRPr>
            </a:lvl5pPr>
          </a:lstStyle>
          <a:p>
            <a:pPr lvl="0"/>
            <a:endParaRPr lang="en-US" dirty="0"/>
          </a:p>
        </p:txBody>
      </p:sp>
      <p:sp>
        <p:nvSpPr>
          <p:cNvPr id="3" name="Picture Placeholder 2"/>
          <p:cNvSpPr>
            <a:spLocks noGrp="1"/>
          </p:cNvSpPr>
          <p:nvPr>
            <p:ph type="pic" sz="quarter" idx="13"/>
          </p:nvPr>
        </p:nvSpPr>
        <p:spPr>
          <a:xfrm>
            <a:off x="196410" y="1472862"/>
            <a:ext cx="4536730" cy="4486138"/>
          </a:xfrm>
          <a:custGeom>
            <a:avLst/>
            <a:gdLst>
              <a:gd name="connsiteX0" fmla="*/ 0 w 4718304"/>
              <a:gd name="connsiteY0" fmla="*/ 0 h 4786312"/>
              <a:gd name="connsiteX1" fmla="*/ 4718304 w 4718304"/>
              <a:gd name="connsiteY1" fmla="*/ 0 h 4786312"/>
              <a:gd name="connsiteX2" fmla="*/ 4718304 w 4718304"/>
              <a:gd name="connsiteY2" fmla="*/ 4786312 h 4786312"/>
              <a:gd name="connsiteX3" fmla="*/ 0 w 4718304"/>
              <a:gd name="connsiteY3" fmla="*/ 4786312 h 4786312"/>
              <a:gd name="connsiteX4" fmla="*/ 0 w 4718304"/>
              <a:gd name="connsiteY4" fmla="*/ 0 h 4786312"/>
              <a:gd name="connsiteX0" fmla="*/ 0 w 4718304"/>
              <a:gd name="connsiteY0" fmla="*/ 295317 h 5081629"/>
              <a:gd name="connsiteX1" fmla="*/ 4718304 w 4718304"/>
              <a:gd name="connsiteY1" fmla="*/ 295317 h 5081629"/>
              <a:gd name="connsiteX2" fmla="*/ 4718304 w 4718304"/>
              <a:gd name="connsiteY2" fmla="*/ 5081629 h 5081629"/>
              <a:gd name="connsiteX3" fmla="*/ 0 w 4718304"/>
              <a:gd name="connsiteY3" fmla="*/ 5081629 h 5081629"/>
              <a:gd name="connsiteX4" fmla="*/ 0 w 4718304"/>
              <a:gd name="connsiteY4" fmla="*/ 295317 h 5081629"/>
              <a:gd name="connsiteX0" fmla="*/ 0 w 4718304"/>
              <a:gd name="connsiteY0" fmla="*/ 352213 h 5138525"/>
              <a:gd name="connsiteX1" fmla="*/ 4718304 w 4718304"/>
              <a:gd name="connsiteY1" fmla="*/ 352213 h 5138525"/>
              <a:gd name="connsiteX2" fmla="*/ 4718304 w 4718304"/>
              <a:gd name="connsiteY2" fmla="*/ 5138525 h 5138525"/>
              <a:gd name="connsiteX3" fmla="*/ 0 w 4718304"/>
              <a:gd name="connsiteY3" fmla="*/ 5138525 h 5138525"/>
              <a:gd name="connsiteX4" fmla="*/ 0 w 4718304"/>
              <a:gd name="connsiteY4" fmla="*/ 352213 h 5138525"/>
              <a:gd name="connsiteX0" fmla="*/ 0 w 5027168"/>
              <a:gd name="connsiteY0" fmla="*/ 352213 h 5138525"/>
              <a:gd name="connsiteX1" fmla="*/ 4718304 w 5027168"/>
              <a:gd name="connsiteY1" fmla="*/ 352213 h 5138525"/>
              <a:gd name="connsiteX2" fmla="*/ 4718304 w 5027168"/>
              <a:gd name="connsiteY2" fmla="*/ 5138525 h 5138525"/>
              <a:gd name="connsiteX3" fmla="*/ 0 w 5027168"/>
              <a:gd name="connsiteY3" fmla="*/ 5138525 h 5138525"/>
              <a:gd name="connsiteX4" fmla="*/ 0 w 5027168"/>
              <a:gd name="connsiteY4" fmla="*/ 352213 h 5138525"/>
              <a:gd name="connsiteX0" fmla="*/ 0 w 5027168"/>
              <a:gd name="connsiteY0" fmla="*/ 306155 h 5092467"/>
              <a:gd name="connsiteX1" fmla="*/ 4718304 w 5027168"/>
              <a:gd name="connsiteY1" fmla="*/ 306155 h 5092467"/>
              <a:gd name="connsiteX2" fmla="*/ 4718304 w 5027168"/>
              <a:gd name="connsiteY2" fmla="*/ 5092467 h 5092467"/>
              <a:gd name="connsiteX3" fmla="*/ 0 w 5027168"/>
              <a:gd name="connsiteY3" fmla="*/ 5092467 h 5092467"/>
              <a:gd name="connsiteX4" fmla="*/ 0 w 5027168"/>
              <a:gd name="connsiteY4" fmla="*/ 306155 h 5092467"/>
              <a:gd name="connsiteX0" fmla="*/ 0 w 4779453"/>
              <a:gd name="connsiteY0" fmla="*/ 46551 h 4832863"/>
              <a:gd name="connsiteX1" fmla="*/ 4315968 w 4779453"/>
              <a:gd name="connsiteY1" fmla="*/ 479367 h 4832863"/>
              <a:gd name="connsiteX2" fmla="*/ 4718304 w 4779453"/>
              <a:gd name="connsiteY2" fmla="*/ 4832863 h 4832863"/>
              <a:gd name="connsiteX3" fmla="*/ 0 w 4779453"/>
              <a:gd name="connsiteY3" fmla="*/ 4832863 h 4832863"/>
              <a:gd name="connsiteX4" fmla="*/ 0 w 4779453"/>
              <a:gd name="connsiteY4" fmla="*/ 46551 h 4832863"/>
              <a:gd name="connsiteX0" fmla="*/ 0 w 4798699"/>
              <a:gd name="connsiteY0" fmla="*/ 46551 h 4832863"/>
              <a:gd name="connsiteX1" fmla="*/ 4315968 w 4798699"/>
              <a:gd name="connsiteY1" fmla="*/ 479367 h 4832863"/>
              <a:gd name="connsiteX2" fmla="*/ 4718304 w 4798699"/>
              <a:gd name="connsiteY2" fmla="*/ 4832863 h 4832863"/>
              <a:gd name="connsiteX3" fmla="*/ 0 w 4798699"/>
              <a:gd name="connsiteY3" fmla="*/ 4832863 h 4832863"/>
              <a:gd name="connsiteX4" fmla="*/ 0 w 4798699"/>
              <a:gd name="connsiteY4" fmla="*/ 46551 h 4832863"/>
              <a:gd name="connsiteX0" fmla="*/ 0 w 4678381"/>
              <a:gd name="connsiteY0" fmla="*/ 46551 h 4832863"/>
              <a:gd name="connsiteX1" fmla="*/ 4315968 w 4678381"/>
              <a:gd name="connsiteY1" fmla="*/ 479367 h 4832863"/>
              <a:gd name="connsiteX2" fmla="*/ 4419600 w 4678381"/>
              <a:gd name="connsiteY2" fmla="*/ 3174751 h 4832863"/>
              <a:gd name="connsiteX3" fmla="*/ 0 w 4678381"/>
              <a:gd name="connsiteY3" fmla="*/ 4832863 h 4832863"/>
              <a:gd name="connsiteX4" fmla="*/ 0 w 4678381"/>
              <a:gd name="connsiteY4" fmla="*/ 46551 h 4832863"/>
              <a:gd name="connsiteX0" fmla="*/ 0 w 4729445"/>
              <a:gd name="connsiteY0" fmla="*/ 46551 h 4832863"/>
              <a:gd name="connsiteX1" fmla="*/ 4315968 w 4729445"/>
              <a:gd name="connsiteY1" fmla="*/ 479367 h 4832863"/>
              <a:gd name="connsiteX2" fmla="*/ 4419600 w 4729445"/>
              <a:gd name="connsiteY2" fmla="*/ 3174751 h 4832863"/>
              <a:gd name="connsiteX3" fmla="*/ 0 w 4729445"/>
              <a:gd name="connsiteY3" fmla="*/ 4832863 h 4832863"/>
              <a:gd name="connsiteX4" fmla="*/ 0 w 4729445"/>
              <a:gd name="connsiteY4" fmla="*/ 46551 h 4832863"/>
              <a:gd name="connsiteX0" fmla="*/ 0 w 4729445"/>
              <a:gd name="connsiteY0" fmla="*/ 46551 h 4534159"/>
              <a:gd name="connsiteX1" fmla="*/ 4315968 w 4729445"/>
              <a:gd name="connsiteY1" fmla="*/ 479367 h 4534159"/>
              <a:gd name="connsiteX2" fmla="*/ 4419600 w 4729445"/>
              <a:gd name="connsiteY2" fmla="*/ 3174751 h 4534159"/>
              <a:gd name="connsiteX3" fmla="*/ 201168 w 4729445"/>
              <a:gd name="connsiteY3" fmla="*/ 4534159 h 4534159"/>
              <a:gd name="connsiteX4" fmla="*/ 0 w 4729445"/>
              <a:gd name="connsiteY4" fmla="*/ 46551 h 4534159"/>
              <a:gd name="connsiteX0" fmla="*/ 1127760 w 4528277"/>
              <a:gd name="connsiteY0" fmla="*/ 46551 h 4534159"/>
              <a:gd name="connsiteX1" fmla="*/ 4114800 w 4528277"/>
              <a:gd name="connsiteY1" fmla="*/ 479367 h 4534159"/>
              <a:gd name="connsiteX2" fmla="*/ 4218432 w 4528277"/>
              <a:gd name="connsiteY2" fmla="*/ 3174751 h 4534159"/>
              <a:gd name="connsiteX3" fmla="*/ 0 w 4528277"/>
              <a:gd name="connsiteY3" fmla="*/ 4534159 h 4534159"/>
              <a:gd name="connsiteX4" fmla="*/ 1127760 w 4528277"/>
              <a:gd name="connsiteY4" fmla="*/ 46551 h 4534159"/>
              <a:gd name="connsiteX0" fmla="*/ 1127760 w 4528277"/>
              <a:gd name="connsiteY0" fmla="*/ 17874 h 4505482"/>
              <a:gd name="connsiteX1" fmla="*/ 4114800 w 4528277"/>
              <a:gd name="connsiteY1" fmla="*/ 450690 h 4505482"/>
              <a:gd name="connsiteX2" fmla="*/ 4218432 w 4528277"/>
              <a:gd name="connsiteY2" fmla="*/ 3146074 h 4505482"/>
              <a:gd name="connsiteX3" fmla="*/ 0 w 4528277"/>
              <a:gd name="connsiteY3" fmla="*/ 4505482 h 4505482"/>
              <a:gd name="connsiteX4" fmla="*/ 1127760 w 4528277"/>
              <a:gd name="connsiteY4" fmla="*/ 17874 h 4505482"/>
              <a:gd name="connsiteX0" fmla="*/ 1127760 w 4528277"/>
              <a:gd name="connsiteY0" fmla="*/ 25399 h 4513007"/>
              <a:gd name="connsiteX1" fmla="*/ 4114800 w 4528277"/>
              <a:gd name="connsiteY1" fmla="*/ 458215 h 4513007"/>
              <a:gd name="connsiteX2" fmla="*/ 4218432 w 4528277"/>
              <a:gd name="connsiteY2" fmla="*/ 3153599 h 4513007"/>
              <a:gd name="connsiteX3" fmla="*/ 0 w 4528277"/>
              <a:gd name="connsiteY3" fmla="*/ 4513007 h 4513007"/>
              <a:gd name="connsiteX4" fmla="*/ 1127760 w 4528277"/>
              <a:gd name="connsiteY4" fmla="*/ 25399 h 4513007"/>
              <a:gd name="connsiteX0" fmla="*/ 1127760 w 4528277"/>
              <a:gd name="connsiteY0" fmla="*/ 6675 h 4494283"/>
              <a:gd name="connsiteX1" fmla="*/ 4114800 w 4528277"/>
              <a:gd name="connsiteY1" fmla="*/ 439491 h 4494283"/>
              <a:gd name="connsiteX2" fmla="*/ 4218432 w 4528277"/>
              <a:gd name="connsiteY2" fmla="*/ 3134875 h 4494283"/>
              <a:gd name="connsiteX3" fmla="*/ 0 w 4528277"/>
              <a:gd name="connsiteY3" fmla="*/ 4494283 h 4494283"/>
              <a:gd name="connsiteX4" fmla="*/ 1127760 w 4528277"/>
              <a:gd name="connsiteY4" fmla="*/ 6675 h 4494283"/>
              <a:gd name="connsiteX0" fmla="*/ 1127760 w 4528277"/>
              <a:gd name="connsiteY0" fmla="*/ 10058 h 4497666"/>
              <a:gd name="connsiteX1" fmla="*/ 4114800 w 4528277"/>
              <a:gd name="connsiteY1" fmla="*/ 442874 h 4497666"/>
              <a:gd name="connsiteX2" fmla="*/ 4218432 w 4528277"/>
              <a:gd name="connsiteY2" fmla="*/ 3138258 h 4497666"/>
              <a:gd name="connsiteX3" fmla="*/ 0 w 4528277"/>
              <a:gd name="connsiteY3" fmla="*/ 4497666 h 4497666"/>
              <a:gd name="connsiteX4" fmla="*/ 1127760 w 4528277"/>
              <a:gd name="connsiteY4" fmla="*/ 10058 h 4497666"/>
              <a:gd name="connsiteX0" fmla="*/ 1127760 w 4528277"/>
              <a:gd name="connsiteY0" fmla="*/ 15353 h 4502961"/>
              <a:gd name="connsiteX1" fmla="*/ 4114800 w 4528277"/>
              <a:gd name="connsiteY1" fmla="*/ 448169 h 4502961"/>
              <a:gd name="connsiteX2" fmla="*/ 4218432 w 4528277"/>
              <a:gd name="connsiteY2" fmla="*/ 3143553 h 4502961"/>
              <a:gd name="connsiteX3" fmla="*/ 0 w 4528277"/>
              <a:gd name="connsiteY3" fmla="*/ 4502961 h 4502961"/>
              <a:gd name="connsiteX4" fmla="*/ 1127760 w 4528277"/>
              <a:gd name="connsiteY4" fmla="*/ 15353 h 4502961"/>
              <a:gd name="connsiteX0" fmla="*/ 1127760 w 4484148"/>
              <a:gd name="connsiteY0" fmla="*/ 31478 h 4519086"/>
              <a:gd name="connsiteX1" fmla="*/ 4041648 w 4484148"/>
              <a:gd name="connsiteY1" fmla="*/ 421622 h 4519086"/>
              <a:gd name="connsiteX2" fmla="*/ 4218432 w 4484148"/>
              <a:gd name="connsiteY2" fmla="*/ 3159678 h 4519086"/>
              <a:gd name="connsiteX3" fmla="*/ 0 w 4484148"/>
              <a:gd name="connsiteY3" fmla="*/ 4519086 h 4519086"/>
              <a:gd name="connsiteX4" fmla="*/ 1127760 w 4484148"/>
              <a:gd name="connsiteY4" fmla="*/ 31478 h 4519086"/>
              <a:gd name="connsiteX0" fmla="*/ 1127760 w 4524568"/>
              <a:gd name="connsiteY0" fmla="*/ 31478 h 4519086"/>
              <a:gd name="connsiteX1" fmla="*/ 4041648 w 4524568"/>
              <a:gd name="connsiteY1" fmla="*/ 421622 h 4519086"/>
              <a:gd name="connsiteX2" fmla="*/ 4218432 w 4524568"/>
              <a:gd name="connsiteY2" fmla="*/ 3159678 h 4519086"/>
              <a:gd name="connsiteX3" fmla="*/ 0 w 4524568"/>
              <a:gd name="connsiteY3" fmla="*/ 4519086 h 4519086"/>
              <a:gd name="connsiteX4" fmla="*/ 1127760 w 4524568"/>
              <a:gd name="connsiteY4" fmla="*/ 31478 h 4519086"/>
              <a:gd name="connsiteX0" fmla="*/ 1127760 w 4554567"/>
              <a:gd name="connsiteY0" fmla="*/ 28985 h 4516593"/>
              <a:gd name="connsiteX1" fmla="*/ 4090416 w 4554567"/>
              <a:gd name="connsiteY1" fmla="*/ 425225 h 4516593"/>
              <a:gd name="connsiteX2" fmla="*/ 4218432 w 4554567"/>
              <a:gd name="connsiteY2" fmla="*/ 3157185 h 4516593"/>
              <a:gd name="connsiteX3" fmla="*/ 0 w 4554567"/>
              <a:gd name="connsiteY3" fmla="*/ 4516593 h 4516593"/>
              <a:gd name="connsiteX4" fmla="*/ 1127760 w 4554567"/>
              <a:gd name="connsiteY4" fmla="*/ 28985 h 4516593"/>
              <a:gd name="connsiteX0" fmla="*/ 1127760 w 4528645"/>
              <a:gd name="connsiteY0" fmla="*/ 28985 h 4516593"/>
              <a:gd name="connsiteX1" fmla="*/ 4090416 w 4528645"/>
              <a:gd name="connsiteY1" fmla="*/ 425225 h 4516593"/>
              <a:gd name="connsiteX2" fmla="*/ 4218432 w 4528645"/>
              <a:gd name="connsiteY2" fmla="*/ 3157185 h 4516593"/>
              <a:gd name="connsiteX3" fmla="*/ 0 w 4528645"/>
              <a:gd name="connsiteY3" fmla="*/ 4516593 h 4516593"/>
              <a:gd name="connsiteX4" fmla="*/ 1127760 w 4528645"/>
              <a:gd name="connsiteY4" fmla="*/ 28985 h 4516593"/>
              <a:gd name="connsiteX0" fmla="*/ 1127760 w 4528645"/>
              <a:gd name="connsiteY0" fmla="*/ 17685 h 4505293"/>
              <a:gd name="connsiteX1" fmla="*/ 4090416 w 4528645"/>
              <a:gd name="connsiteY1" fmla="*/ 413925 h 4505293"/>
              <a:gd name="connsiteX2" fmla="*/ 4218432 w 4528645"/>
              <a:gd name="connsiteY2" fmla="*/ 3145885 h 4505293"/>
              <a:gd name="connsiteX3" fmla="*/ 0 w 4528645"/>
              <a:gd name="connsiteY3" fmla="*/ 4505293 h 4505293"/>
              <a:gd name="connsiteX4" fmla="*/ 1127760 w 4528645"/>
              <a:gd name="connsiteY4" fmla="*/ 17685 h 4505293"/>
              <a:gd name="connsiteX0" fmla="*/ 1127760 w 4528645"/>
              <a:gd name="connsiteY0" fmla="*/ 30955 h 4518563"/>
              <a:gd name="connsiteX1" fmla="*/ 4090416 w 4528645"/>
              <a:gd name="connsiteY1" fmla="*/ 427195 h 4518563"/>
              <a:gd name="connsiteX2" fmla="*/ 4218432 w 4528645"/>
              <a:gd name="connsiteY2" fmla="*/ 3159155 h 4518563"/>
              <a:gd name="connsiteX3" fmla="*/ 0 w 4528645"/>
              <a:gd name="connsiteY3" fmla="*/ 4518563 h 4518563"/>
              <a:gd name="connsiteX4" fmla="*/ 1127760 w 4528645"/>
              <a:gd name="connsiteY4" fmla="*/ 30955 h 4518563"/>
              <a:gd name="connsiteX0" fmla="*/ 1048512 w 4449397"/>
              <a:gd name="connsiteY0" fmla="*/ 30955 h 4408835"/>
              <a:gd name="connsiteX1" fmla="*/ 4011168 w 4449397"/>
              <a:gd name="connsiteY1" fmla="*/ 427195 h 4408835"/>
              <a:gd name="connsiteX2" fmla="*/ 4139184 w 4449397"/>
              <a:gd name="connsiteY2" fmla="*/ 3159155 h 4408835"/>
              <a:gd name="connsiteX3" fmla="*/ 0 w 4449397"/>
              <a:gd name="connsiteY3" fmla="*/ 4408835 h 4408835"/>
              <a:gd name="connsiteX4" fmla="*/ 1048512 w 4449397"/>
              <a:gd name="connsiteY4" fmla="*/ 30955 h 4408835"/>
              <a:gd name="connsiteX0" fmla="*/ 1115568 w 4516453"/>
              <a:gd name="connsiteY0" fmla="*/ 30955 h 4500275"/>
              <a:gd name="connsiteX1" fmla="*/ 4078224 w 4516453"/>
              <a:gd name="connsiteY1" fmla="*/ 427195 h 4500275"/>
              <a:gd name="connsiteX2" fmla="*/ 4206240 w 4516453"/>
              <a:gd name="connsiteY2" fmla="*/ 3159155 h 4500275"/>
              <a:gd name="connsiteX3" fmla="*/ 0 w 4516453"/>
              <a:gd name="connsiteY3" fmla="*/ 4500275 h 4500275"/>
              <a:gd name="connsiteX4" fmla="*/ 1115568 w 4516453"/>
              <a:gd name="connsiteY4" fmla="*/ 30955 h 4500275"/>
              <a:gd name="connsiteX0" fmla="*/ 1054608 w 4455493"/>
              <a:gd name="connsiteY0" fmla="*/ 30955 h 4433219"/>
              <a:gd name="connsiteX1" fmla="*/ 4017264 w 4455493"/>
              <a:gd name="connsiteY1" fmla="*/ 427195 h 4433219"/>
              <a:gd name="connsiteX2" fmla="*/ 4145280 w 4455493"/>
              <a:gd name="connsiteY2" fmla="*/ 3159155 h 4433219"/>
              <a:gd name="connsiteX3" fmla="*/ 0 w 4455493"/>
              <a:gd name="connsiteY3" fmla="*/ 4433219 h 4433219"/>
              <a:gd name="connsiteX4" fmla="*/ 1054608 w 4455493"/>
              <a:gd name="connsiteY4" fmla="*/ 30955 h 4433219"/>
              <a:gd name="connsiteX0" fmla="*/ 1127760 w 4528645"/>
              <a:gd name="connsiteY0" fmla="*/ 30955 h 4518563"/>
              <a:gd name="connsiteX1" fmla="*/ 4090416 w 4528645"/>
              <a:gd name="connsiteY1" fmla="*/ 427195 h 4518563"/>
              <a:gd name="connsiteX2" fmla="*/ 4218432 w 4528645"/>
              <a:gd name="connsiteY2" fmla="*/ 3159155 h 4518563"/>
              <a:gd name="connsiteX3" fmla="*/ 0 w 4528645"/>
              <a:gd name="connsiteY3" fmla="*/ 4518563 h 4518563"/>
              <a:gd name="connsiteX4" fmla="*/ 1127760 w 4528645"/>
              <a:gd name="connsiteY4" fmla="*/ 30955 h 4518563"/>
              <a:gd name="connsiteX0" fmla="*/ 1127760 w 4492037"/>
              <a:gd name="connsiteY0" fmla="*/ 30955 h 4518563"/>
              <a:gd name="connsiteX1" fmla="*/ 4090416 w 4492037"/>
              <a:gd name="connsiteY1" fmla="*/ 427195 h 4518563"/>
              <a:gd name="connsiteX2" fmla="*/ 4114800 w 4492037"/>
              <a:gd name="connsiteY2" fmla="*/ 3140867 h 4518563"/>
              <a:gd name="connsiteX3" fmla="*/ 0 w 4492037"/>
              <a:gd name="connsiteY3" fmla="*/ 4518563 h 4518563"/>
              <a:gd name="connsiteX4" fmla="*/ 1127760 w 4492037"/>
              <a:gd name="connsiteY4" fmla="*/ 30955 h 4518563"/>
              <a:gd name="connsiteX0" fmla="*/ 1127760 w 4521761"/>
              <a:gd name="connsiteY0" fmla="*/ 30955 h 4518563"/>
              <a:gd name="connsiteX1" fmla="*/ 4090416 w 4521761"/>
              <a:gd name="connsiteY1" fmla="*/ 427195 h 4518563"/>
              <a:gd name="connsiteX2" fmla="*/ 4200144 w 4521761"/>
              <a:gd name="connsiteY2" fmla="*/ 3177443 h 4518563"/>
              <a:gd name="connsiteX3" fmla="*/ 0 w 4521761"/>
              <a:gd name="connsiteY3" fmla="*/ 4518563 h 4518563"/>
              <a:gd name="connsiteX4" fmla="*/ 1127760 w 4521761"/>
              <a:gd name="connsiteY4" fmla="*/ 30955 h 4518563"/>
              <a:gd name="connsiteX0" fmla="*/ 1127760 w 4517380"/>
              <a:gd name="connsiteY0" fmla="*/ 30955 h 4518563"/>
              <a:gd name="connsiteX1" fmla="*/ 4090416 w 4517380"/>
              <a:gd name="connsiteY1" fmla="*/ 427195 h 4518563"/>
              <a:gd name="connsiteX2" fmla="*/ 4188238 w 4517380"/>
              <a:gd name="connsiteY2" fmla="*/ 3158393 h 4518563"/>
              <a:gd name="connsiteX3" fmla="*/ 0 w 4517380"/>
              <a:gd name="connsiteY3" fmla="*/ 4518563 h 4518563"/>
              <a:gd name="connsiteX4" fmla="*/ 1127760 w 4517380"/>
              <a:gd name="connsiteY4" fmla="*/ 30955 h 4518563"/>
              <a:gd name="connsiteX0" fmla="*/ 1127760 w 4519123"/>
              <a:gd name="connsiteY0" fmla="*/ 30955 h 4518563"/>
              <a:gd name="connsiteX1" fmla="*/ 4090416 w 4519123"/>
              <a:gd name="connsiteY1" fmla="*/ 427195 h 4518563"/>
              <a:gd name="connsiteX2" fmla="*/ 4193001 w 4519123"/>
              <a:gd name="connsiteY2" fmla="*/ 3172680 h 4518563"/>
              <a:gd name="connsiteX3" fmla="*/ 0 w 4519123"/>
              <a:gd name="connsiteY3" fmla="*/ 4518563 h 4518563"/>
              <a:gd name="connsiteX4" fmla="*/ 1127760 w 4519123"/>
              <a:gd name="connsiteY4" fmla="*/ 30955 h 4518563"/>
              <a:gd name="connsiteX0" fmla="*/ 1127760 w 4525565"/>
              <a:gd name="connsiteY0" fmla="*/ 30955 h 4518563"/>
              <a:gd name="connsiteX1" fmla="*/ 4090416 w 4525565"/>
              <a:gd name="connsiteY1" fmla="*/ 427195 h 4518563"/>
              <a:gd name="connsiteX2" fmla="*/ 4193001 w 4525565"/>
              <a:gd name="connsiteY2" fmla="*/ 3172680 h 4518563"/>
              <a:gd name="connsiteX3" fmla="*/ 0 w 4525565"/>
              <a:gd name="connsiteY3" fmla="*/ 4518563 h 4518563"/>
              <a:gd name="connsiteX4" fmla="*/ 1127760 w 4525565"/>
              <a:gd name="connsiteY4" fmla="*/ 30955 h 4518563"/>
              <a:gd name="connsiteX0" fmla="*/ 1127760 w 4604026"/>
              <a:gd name="connsiteY0" fmla="*/ 30955 h 4518563"/>
              <a:gd name="connsiteX1" fmla="*/ 4090416 w 4604026"/>
              <a:gd name="connsiteY1" fmla="*/ 427195 h 4518563"/>
              <a:gd name="connsiteX2" fmla="*/ 4435127 w 4604026"/>
              <a:gd name="connsiteY2" fmla="*/ 2260027 h 4518563"/>
              <a:gd name="connsiteX3" fmla="*/ 4193001 w 4604026"/>
              <a:gd name="connsiteY3" fmla="*/ 3172680 h 4518563"/>
              <a:gd name="connsiteX4" fmla="*/ 0 w 4604026"/>
              <a:gd name="connsiteY4" fmla="*/ 4518563 h 4518563"/>
              <a:gd name="connsiteX5" fmla="*/ 1127760 w 4604026"/>
              <a:gd name="connsiteY5" fmla="*/ 30955 h 4518563"/>
              <a:gd name="connsiteX0" fmla="*/ 1127760 w 4606890"/>
              <a:gd name="connsiteY0" fmla="*/ 30955 h 4518563"/>
              <a:gd name="connsiteX1" fmla="*/ 4090416 w 4606890"/>
              <a:gd name="connsiteY1" fmla="*/ 427195 h 4518563"/>
              <a:gd name="connsiteX2" fmla="*/ 4442271 w 4606890"/>
              <a:gd name="connsiteY2" fmla="*/ 2179064 h 4518563"/>
              <a:gd name="connsiteX3" fmla="*/ 4193001 w 4606890"/>
              <a:gd name="connsiteY3" fmla="*/ 3172680 h 4518563"/>
              <a:gd name="connsiteX4" fmla="*/ 0 w 4606890"/>
              <a:gd name="connsiteY4" fmla="*/ 4518563 h 4518563"/>
              <a:gd name="connsiteX5" fmla="*/ 1127760 w 4606890"/>
              <a:gd name="connsiteY5" fmla="*/ 30955 h 4518563"/>
              <a:gd name="connsiteX0" fmla="*/ 1127760 w 4562645"/>
              <a:gd name="connsiteY0" fmla="*/ 30955 h 4518563"/>
              <a:gd name="connsiteX1" fmla="*/ 4090416 w 4562645"/>
              <a:gd name="connsiteY1" fmla="*/ 427195 h 4518563"/>
              <a:gd name="connsiteX2" fmla="*/ 4442271 w 4562645"/>
              <a:gd name="connsiteY2" fmla="*/ 2179064 h 4518563"/>
              <a:gd name="connsiteX3" fmla="*/ 4193001 w 4562645"/>
              <a:gd name="connsiteY3" fmla="*/ 3172680 h 4518563"/>
              <a:gd name="connsiteX4" fmla="*/ 0 w 4562645"/>
              <a:gd name="connsiteY4" fmla="*/ 4518563 h 4518563"/>
              <a:gd name="connsiteX5" fmla="*/ 1127760 w 4562645"/>
              <a:gd name="connsiteY5" fmla="*/ 30955 h 4518563"/>
              <a:gd name="connsiteX0" fmla="*/ 1127760 w 4470175"/>
              <a:gd name="connsiteY0" fmla="*/ 30955 h 4518563"/>
              <a:gd name="connsiteX1" fmla="*/ 4090416 w 4470175"/>
              <a:gd name="connsiteY1" fmla="*/ 427195 h 4518563"/>
              <a:gd name="connsiteX2" fmla="*/ 4442271 w 4470175"/>
              <a:gd name="connsiteY2" fmla="*/ 2179064 h 4518563"/>
              <a:gd name="connsiteX3" fmla="*/ 4193001 w 4470175"/>
              <a:gd name="connsiteY3" fmla="*/ 3172680 h 4518563"/>
              <a:gd name="connsiteX4" fmla="*/ 0 w 4470175"/>
              <a:gd name="connsiteY4" fmla="*/ 4518563 h 4518563"/>
              <a:gd name="connsiteX5" fmla="*/ 1127760 w 4470175"/>
              <a:gd name="connsiteY5" fmla="*/ 30955 h 4518563"/>
              <a:gd name="connsiteX0" fmla="*/ 1127760 w 4470175"/>
              <a:gd name="connsiteY0" fmla="*/ 30955 h 4518563"/>
              <a:gd name="connsiteX1" fmla="*/ 4090416 w 4470175"/>
              <a:gd name="connsiteY1" fmla="*/ 427195 h 4518563"/>
              <a:gd name="connsiteX2" fmla="*/ 4442271 w 4470175"/>
              <a:gd name="connsiteY2" fmla="*/ 2179064 h 4518563"/>
              <a:gd name="connsiteX3" fmla="*/ 4193001 w 4470175"/>
              <a:gd name="connsiteY3" fmla="*/ 3172680 h 4518563"/>
              <a:gd name="connsiteX4" fmla="*/ 0 w 4470175"/>
              <a:gd name="connsiteY4" fmla="*/ 4518563 h 4518563"/>
              <a:gd name="connsiteX5" fmla="*/ 1127760 w 4470175"/>
              <a:gd name="connsiteY5" fmla="*/ 30955 h 4518563"/>
              <a:gd name="connsiteX0" fmla="*/ 1127760 w 4520249"/>
              <a:gd name="connsiteY0" fmla="*/ 30955 h 4518563"/>
              <a:gd name="connsiteX1" fmla="*/ 4090416 w 4520249"/>
              <a:gd name="connsiteY1" fmla="*/ 427195 h 4518563"/>
              <a:gd name="connsiteX2" fmla="*/ 4442271 w 4520249"/>
              <a:gd name="connsiteY2" fmla="*/ 2179064 h 4518563"/>
              <a:gd name="connsiteX3" fmla="*/ 4193001 w 4520249"/>
              <a:gd name="connsiteY3" fmla="*/ 3172680 h 4518563"/>
              <a:gd name="connsiteX4" fmla="*/ 0 w 4520249"/>
              <a:gd name="connsiteY4" fmla="*/ 4518563 h 4518563"/>
              <a:gd name="connsiteX5" fmla="*/ 1127760 w 4520249"/>
              <a:gd name="connsiteY5" fmla="*/ 30955 h 4518563"/>
              <a:gd name="connsiteX0" fmla="*/ 1127760 w 4517857"/>
              <a:gd name="connsiteY0" fmla="*/ 25263 h 4512871"/>
              <a:gd name="connsiteX1" fmla="*/ 4083272 w 4517857"/>
              <a:gd name="connsiteY1" fmla="*/ 435790 h 4512871"/>
              <a:gd name="connsiteX2" fmla="*/ 4442271 w 4517857"/>
              <a:gd name="connsiteY2" fmla="*/ 2173372 h 4512871"/>
              <a:gd name="connsiteX3" fmla="*/ 4193001 w 4517857"/>
              <a:gd name="connsiteY3" fmla="*/ 3166988 h 4512871"/>
              <a:gd name="connsiteX4" fmla="*/ 0 w 4517857"/>
              <a:gd name="connsiteY4" fmla="*/ 4512871 h 4512871"/>
              <a:gd name="connsiteX5" fmla="*/ 1127760 w 4517857"/>
              <a:gd name="connsiteY5" fmla="*/ 25263 h 4512871"/>
              <a:gd name="connsiteX0" fmla="*/ 1127760 w 4521153"/>
              <a:gd name="connsiteY0" fmla="*/ 25263 h 4512871"/>
              <a:gd name="connsiteX1" fmla="*/ 4083272 w 4521153"/>
              <a:gd name="connsiteY1" fmla="*/ 435790 h 4512871"/>
              <a:gd name="connsiteX2" fmla="*/ 4442271 w 4521153"/>
              <a:gd name="connsiteY2" fmla="*/ 2173372 h 4512871"/>
              <a:gd name="connsiteX3" fmla="*/ 4193001 w 4521153"/>
              <a:gd name="connsiteY3" fmla="*/ 3166988 h 4512871"/>
              <a:gd name="connsiteX4" fmla="*/ 0 w 4521153"/>
              <a:gd name="connsiteY4" fmla="*/ 4512871 h 4512871"/>
              <a:gd name="connsiteX5" fmla="*/ 1127760 w 4521153"/>
              <a:gd name="connsiteY5" fmla="*/ 25263 h 4512871"/>
              <a:gd name="connsiteX0" fmla="*/ 1127760 w 4525296"/>
              <a:gd name="connsiteY0" fmla="*/ 25263 h 4512871"/>
              <a:gd name="connsiteX1" fmla="*/ 4083272 w 4525296"/>
              <a:gd name="connsiteY1" fmla="*/ 435790 h 4512871"/>
              <a:gd name="connsiteX2" fmla="*/ 4442271 w 4525296"/>
              <a:gd name="connsiteY2" fmla="*/ 2173372 h 4512871"/>
              <a:gd name="connsiteX3" fmla="*/ 4193001 w 4525296"/>
              <a:gd name="connsiteY3" fmla="*/ 3166988 h 4512871"/>
              <a:gd name="connsiteX4" fmla="*/ 0 w 4525296"/>
              <a:gd name="connsiteY4" fmla="*/ 4512871 h 4512871"/>
              <a:gd name="connsiteX5" fmla="*/ 1127760 w 4525296"/>
              <a:gd name="connsiteY5" fmla="*/ 25263 h 4512871"/>
              <a:gd name="connsiteX0" fmla="*/ 1127760 w 4526921"/>
              <a:gd name="connsiteY0" fmla="*/ 27122 h 4514730"/>
              <a:gd name="connsiteX1" fmla="*/ 4088035 w 4526921"/>
              <a:gd name="connsiteY1" fmla="*/ 432886 h 4514730"/>
              <a:gd name="connsiteX2" fmla="*/ 4442271 w 4526921"/>
              <a:gd name="connsiteY2" fmla="*/ 2175231 h 4514730"/>
              <a:gd name="connsiteX3" fmla="*/ 4193001 w 4526921"/>
              <a:gd name="connsiteY3" fmla="*/ 3168847 h 4514730"/>
              <a:gd name="connsiteX4" fmla="*/ 0 w 4526921"/>
              <a:gd name="connsiteY4" fmla="*/ 4514730 h 4514730"/>
              <a:gd name="connsiteX5" fmla="*/ 1127760 w 4526921"/>
              <a:gd name="connsiteY5" fmla="*/ 27122 h 4514730"/>
              <a:gd name="connsiteX0" fmla="*/ 1127760 w 4526249"/>
              <a:gd name="connsiteY0" fmla="*/ 27122 h 4514730"/>
              <a:gd name="connsiteX1" fmla="*/ 4088035 w 4526249"/>
              <a:gd name="connsiteY1" fmla="*/ 432886 h 4514730"/>
              <a:gd name="connsiteX2" fmla="*/ 4442271 w 4526249"/>
              <a:gd name="connsiteY2" fmla="*/ 2175231 h 4514730"/>
              <a:gd name="connsiteX3" fmla="*/ 4193001 w 4526249"/>
              <a:gd name="connsiteY3" fmla="*/ 3168847 h 4514730"/>
              <a:gd name="connsiteX4" fmla="*/ 0 w 4526249"/>
              <a:gd name="connsiteY4" fmla="*/ 4514730 h 4514730"/>
              <a:gd name="connsiteX5" fmla="*/ 1127760 w 4526249"/>
              <a:gd name="connsiteY5" fmla="*/ 27122 h 4514730"/>
              <a:gd name="connsiteX0" fmla="*/ 1127760 w 4526249"/>
              <a:gd name="connsiteY0" fmla="*/ 27122 h 4514730"/>
              <a:gd name="connsiteX1" fmla="*/ 4088035 w 4526249"/>
              <a:gd name="connsiteY1" fmla="*/ 432886 h 4514730"/>
              <a:gd name="connsiteX2" fmla="*/ 4442271 w 4526249"/>
              <a:gd name="connsiteY2" fmla="*/ 2175231 h 4514730"/>
              <a:gd name="connsiteX3" fmla="*/ 4193001 w 4526249"/>
              <a:gd name="connsiteY3" fmla="*/ 3168847 h 4514730"/>
              <a:gd name="connsiteX4" fmla="*/ 0 w 4526249"/>
              <a:gd name="connsiteY4" fmla="*/ 4514730 h 4514730"/>
              <a:gd name="connsiteX5" fmla="*/ 1127760 w 4526249"/>
              <a:gd name="connsiteY5" fmla="*/ 27122 h 4514730"/>
              <a:gd name="connsiteX0" fmla="*/ 1127760 w 4526249"/>
              <a:gd name="connsiteY0" fmla="*/ 358168 h 4845776"/>
              <a:gd name="connsiteX1" fmla="*/ 2544413 w 4526249"/>
              <a:gd name="connsiteY1" fmla="*/ 329815 h 4845776"/>
              <a:gd name="connsiteX2" fmla="*/ 4088035 w 4526249"/>
              <a:gd name="connsiteY2" fmla="*/ 763932 h 4845776"/>
              <a:gd name="connsiteX3" fmla="*/ 4442271 w 4526249"/>
              <a:gd name="connsiteY3" fmla="*/ 2506277 h 4845776"/>
              <a:gd name="connsiteX4" fmla="*/ 4193001 w 4526249"/>
              <a:gd name="connsiteY4" fmla="*/ 3499893 h 4845776"/>
              <a:gd name="connsiteX5" fmla="*/ 0 w 4526249"/>
              <a:gd name="connsiteY5" fmla="*/ 4845776 h 4845776"/>
              <a:gd name="connsiteX6" fmla="*/ 1127760 w 4526249"/>
              <a:gd name="connsiteY6" fmla="*/ 358168 h 4845776"/>
              <a:gd name="connsiteX0" fmla="*/ 1127760 w 4526249"/>
              <a:gd name="connsiteY0" fmla="*/ 349996 h 4837604"/>
              <a:gd name="connsiteX1" fmla="*/ 2677763 w 4526249"/>
              <a:gd name="connsiteY1" fmla="*/ 350218 h 4837604"/>
              <a:gd name="connsiteX2" fmla="*/ 4088035 w 4526249"/>
              <a:gd name="connsiteY2" fmla="*/ 755760 h 4837604"/>
              <a:gd name="connsiteX3" fmla="*/ 4442271 w 4526249"/>
              <a:gd name="connsiteY3" fmla="*/ 2498105 h 4837604"/>
              <a:gd name="connsiteX4" fmla="*/ 4193001 w 4526249"/>
              <a:gd name="connsiteY4" fmla="*/ 3491721 h 4837604"/>
              <a:gd name="connsiteX5" fmla="*/ 0 w 4526249"/>
              <a:gd name="connsiteY5" fmla="*/ 4837604 h 4837604"/>
              <a:gd name="connsiteX6" fmla="*/ 1127760 w 4526249"/>
              <a:gd name="connsiteY6" fmla="*/ 349996 h 4837604"/>
              <a:gd name="connsiteX0" fmla="*/ 1127760 w 4526249"/>
              <a:gd name="connsiteY0" fmla="*/ 349996 h 4837604"/>
              <a:gd name="connsiteX1" fmla="*/ 2677763 w 4526249"/>
              <a:gd name="connsiteY1" fmla="*/ 350218 h 4837604"/>
              <a:gd name="connsiteX2" fmla="*/ 4088035 w 4526249"/>
              <a:gd name="connsiteY2" fmla="*/ 755760 h 4837604"/>
              <a:gd name="connsiteX3" fmla="*/ 4442271 w 4526249"/>
              <a:gd name="connsiteY3" fmla="*/ 2498105 h 4837604"/>
              <a:gd name="connsiteX4" fmla="*/ 4193001 w 4526249"/>
              <a:gd name="connsiteY4" fmla="*/ 3491721 h 4837604"/>
              <a:gd name="connsiteX5" fmla="*/ 0 w 4526249"/>
              <a:gd name="connsiteY5" fmla="*/ 4837604 h 4837604"/>
              <a:gd name="connsiteX6" fmla="*/ 1127760 w 4526249"/>
              <a:gd name="connsiteY6" fmla="*/ 349996 h 4837604"/>
              <a:gd name="connsiteX0" fmla="*/ 1127760 w 4526249"/>
              <a:gd name="connsiteY0" fmla="*/ 349996 h 4837604"/>
              <a:gd name="connsiteX1" fmla="*/ 2677763 w 4526249"/>
              <a:gd name="connsiteY1" fmla="*/ 350218 h 4837604"/>
              <a:gd name="connsiteX2" fmla="*/ 4088035 w 4526249"/>
              <a:gd name="connsiteY2" fmla="*/ 755760 h 4837604"/>
              <a:gd name="connsiteX3" fmla="*/ 4442271 w 4526249"/>
              <a:gd name="connsiteY3" fmla="*/ 2498105 h 4837604"/>
              <a:gd name="connsiteX4" fmla="*/ 4193001 w 4526249"/>
              <a:gd name="connsiteY4" fmla="*/ 3491721 h 4837604"/>
              <a:gd name="connsiteX5" fmla="*/ 0 w 4526249"/>
              <a:gd name="connsiteY5" fmla="*/ 4837604 h 4837604"/>
              <a:gd name="connsiteX6" fmla="*/ 1127760 w 4526249"/>
              <a:gd name="connsiteY6" fmla="*/ 349996 h 4837604"/>
              <a:gd name="connsiteX0" fmla="*/ 1127760 w 4526249"/>
              <a:gd name="connsiteY0" fmla="*/ 347350 h 4834958"/>
              <a:gd name="connsiteX1" fmla="*/ 2627756 w 4526249"/>
              <a:gd name="connsiteY1" fmla="*/ 357097 h 4834958"/>
              <a:gd name="connsiteX2" fmla="*/ 4088035 w 4526249"/>
              <a:gd name="connsiteY2" fmla="*/ 753114 h 4834958"/>
              <a:gd name="connsiteX3" fmla="*/ 4442271 w 4526249"/>
              <a:gd name="connsiteY3" fmla="*/ 2495459 h 4834958"/>
              <a:gd name="connsiteX4" fmla="*/ 4193001 w 4526249"/>
              <a:gd name="connsiteY4" fmla="*/ 3489075 h 4834958"/>
              <a:gd name="connsiteX5" fmla="*/ 0 w 4526249"/>
              <a:gd name="connsiteY5" fmla="*/ 4834958 h 4834958"/>
              <a:gd name="connsiteX6" fmla="*/ 1127760 w 4526249"/>
              <a:gd name="connsiteY6" fmla="*/ 347350 h 4834958"/>
              <a:gd name="connsiteX0" fmla="*/ 1127760 w 4526249"/>
              <a:gd name="connsiteY0" fmla="*/ 347350 h 4834958"/>
              <a:gd name="connsiteX1" fmla="*/ 2627756 w 4526249"/>
              <a:gd name="connsiteY1" fmla="*/ 357097 h 4834958"/>
              <a:gd name="connsiteX2" fmla="*/ 4088035 w 4526249"/>
              <a:gd name="connsiteY2" fmla="*/ 753114 h 4834958"/>
              <a:gd name="connsiteX3" fmla="*/ 4442271 w 4526249"/>
              <a:gd name="connsiteY3" fmla="*/ 2495459 h 4834958"/>
              <a:gd name="connsiteX4" fmla="*/ 4193001 w 4526249"/>
              <a:gd name="connsiteY4" fmla="*/ 3489075 h 4834958"/>
              <a:gd name="connsiteX5" fmla="*/ 0 w 4526249"/>
              <a:gd name="connsiteY5" fmla="*/ 4834958 h 4834958"/>
              <a:gd name="connsiteX6" fmla="*/ 1127760 w 4526249"/>
              <a:gd name="connsiteY6" fmla="*/ 347350 h 4834958"/>
              <a:gd name="connsiteX0" fmla="*/ 1127760 w 4526249"/>
              <a:gd name="connsiteY0" fmla="*/ 349995 h 4837603"/>
              <a:gd name="connsiteX1" fmla="*/ 2639662 w 4526249"/>
              <a:gd name="connsiteY1" fmla="*/ 350217 h 4837603"/>
              <a:gd name="connsiteX2" fmla="*/ 4088035 w 4526249"/>
              <a:gd name="connsiteY2" fmla="*/ 755759 h 4837603"/>
              <a:gd name="connsiteX3" fmla="*/ 4442271 w 4526249"/>
              <a:gd name="connsiteY3" fmla="*/ 2498104 h 4837603"/>
              <a:gd name="connsiteX4" fmla="*/ 4193001 w 4526249"/>
              <a:gd name="connsiteY4" fmla="*/ 3491720 h 4837603"/>
              <a:gd name="connsiteX5" fmla="*/ 0 w 4526249"/>
              <a:gd name="connsiteY5" fmla="*/ 4837603 h 4837603"/>
              <a:gd name="connsiteX6" fmla="*/ 1127760 w 4526249"/>
              <a:gd name="connsiteY6" fmla="*/ 349995 h 4837603"/>
              <a:gd name="connsiteX0" fmla="*/ 1127760 w 4526249"/>
              <a:gd name="connsiteY0" fmla="*/ 349995 h 4837603"/>
              <a:gd name="connsiteX1" fmla="*/ 2639662 w 4526249"/>
              <a:gd name="connsiteY1" fmla="*/ 350217 h 4837603"/>
              <a:gd name="connsiteX2" fmla="*/ 4088035 w 4526249"/>
              <a:gd name="connsiteY2" fmla="*/ 755759 h 4837603"/>
              <a:gd name="connsiteX3" fmla="*/ 4442271 w 4526249"/>
              <a:gd name="connsiteY3" fmla="*/ 2498104 h 4837603"/>
              <a:gd name="connsiteX4" fmla="*/ 4193001 w 4526249"/>
              <a:gd name="connsiteY4" fmla="*/ 3491720 h 4837603"/>
              <a:gd name="connsiteX5" fmla="*/ 0 w 4526249"/>
              <a:gd name="connsiteY5" fmla="*/ 4837603 h 4837603"/>
              <a:gd name="connsiteX6" fmla="*/ 1127760 w 4526249"/>
              <a:gd name="connsiteY6" fmla="*/ 349995 h 4837603"/>
              <a:gd name="connsiteX0" fmla="*/ 1127760 w 4526249"/>
              <a:gd name="connsiteY0" fmla="*/ 349995 h 4837603"/>
              <a:gd name="connsiteX1" fmla="*/ 2639662 w 4526249"/>
              <a:gd name="connsiteY1" fmla="*/ 350217 h 4837603"/>
              <a:gd name="connsiteX2" fmla="*/ 4088035 w 4526249"/>
              <a:gd name="connsiteY2" fmla="*/ 755759 h 4837603"/>
              <a:gd name="connsiteX3" fmla="*/ 4442271 w 4526249"/>
              <a:gd name="connsiteY3" fmla="*/ 2498104 h 4837603"/>
              <a:gd name="connsiteX4" fmla="*/ 4193001 w 4526249"/>
              <a:gd name="connsiteY4" fmla="*/ 3491720 h 4837603"/>
              <a:gd name="connsiteX5" fmla="*/ 0 w 4526249"/>
              <a:gd name="connsiteY5" fmla="*/ 4837603 h 4837603"/>
              <a:gd name="connsiteX6" fmla="*/ 1127760 w 4526249"/>
              <a:gd name="connsiteY6" fmla="*/ 349995 h 4837603"/>
              <a:gd name="connsiteX0" fmla="*/ 1127760 w 4526249"/>
              <a:gd name="connsiteY0" fmla="*/ 349995 h 4837603"/>
              <a:gd name="connsiteX1" fmla="*/ 2639662 w 4526249"/>
              <a:gd name="connsiteY1" fmla="*/ 350217 h 4837603"/>
              <a:gd name="connsiteX2" fmla="*/ 4088035 w 4526249"/>
              <a:gd name="connsiteY2" fmla="*/ 755759 h 4837603"/>
              <a:gd name="connsiteX3" fmla="*/ 4442271 w 4526249"/>
              <a:gd name="connsiteY3" fmla="*/ 2498104 h 4837603"/>
              <a:gd name="connsiteX4" fmla="*/ 4193001 w 4526249"/>
              <a:gd name="connsiteY4" fmla="*/ 3491720 h 4837603"/>
              <a:gd name="connsiteX5" fmla="*/ 0 w 4526249"/>
              <a:gd name="connsiteY5" fmla="*/ 4837603 h 4837603"/>
              <a:gd name="connsiteX6" fmla="*/ 1127760 w 4526249"/>
              <a:gd name="connsiteY6" fmla="*/ 349995 h 4837603"/>
              <a:gd name="connsiteX0" fmla="*/ 1127760 w 4526249"/>
              <a:gd name="connsiteY0" fmla="*/ 29934 h 4517542"/>
              <a:gd name="connsiteX1" fmla="*/ 2639662 w 4526249"/>
              <a:gd name="connsiteY1" fmla="*/ 30156 h 4517542"/>
              <a:gd name="connsiteX2" fmla="*/ 4088035 w 4526249"/>
              <a:gd name="connsiteY2" fmla="*/ 435698 h 4517542"/>
              <a:gd name="connsiteX3" fmla="*/ 4442271 w 4526249"/>
              <a:gd name="connsiteY3" fmla="*/ 2178043 h 4517542"/>
              <a:gd name="connsiteX4" fmla="*/ 4193001 w 4526249"/>
              <a:gd name="connsiteY4" fmla="*/ 3171659 h 4517542"/>
              <a:gd name="connsiteX5" fmla="*/ 0 w 4526249"/>
              <a:gd name="connsiteY5" fmla="*/ 4517542 h 4517542"/>
              <a:gd name="connsiteX6" fmla="*/ 1127760 w 4526249"/>
              <a:gd name="connsiteY6" fmla="*/ 29934 h 4517542"/>
              <a:gd name="connsiteX0" fmla="*/ 1127760 w 4526249"/>
              <a:gd name="connsiteY0" fmla="*/ 4282 h 4491890"/>
              <a:gd name="connsiteX1" fmla="*/ 2639662 w 4526249"/>
              <a:gd name="connsiteY1" fmla="*/ 4504 h 4491890"/>
              <a:gd name="connsiteX2" fmla="*/ 4088035 w 4526249"/>
              <a:gd name="connsiteY2" fmla="*/ 410046 h 4491890"/>
              <a:gd name="connsiteX3" fmla="*/ 4442271 w 4526249"/>
              <a:gd name="connsiteY3" fmla="*/ 2152391 h 4491890"/>
              <a:gd name="connsiteX4" fmla="*/ 4193001 w 4526249"/>
              <a:gd name="connsiteY4" fmla="*/ 3146007 h 4491890"/>
              <a:gd name="connsiteX5" fmla="*/ 0 w 4526249"/>
              <a:gd name="connsiteY5" fmla="*/ 4491890 h 4491890"/>
              <a:gd name="connsiteX6" fmla="*/ 1127760 w 4526249"/>
              <a:gd name="connsiteY6" fmla="*/ 4282 h 4491890"/>
              <a:gd name="connsiteX0" fmla="*/ 1142047 w 4526249"/>
              <a:gd name="connsiteY0" fmla="*/ 16188 h 4491890"/>
              <a:gd name="connsiteX1" fmla="*/ 2639662 w 4526249"/>
              <a:gd name="connsiteY1" fmla="*/ 4504 h 4491890"/>
              <a:gd name="connsiteX2" fmla="*/ 4088035 w 4526249"/>
              <a:gd name="connsiteY2" fmla="*/ 410046 h 4491890"/>
              <a:gd name="connsiteX3" fmla="*/ 4442271 w 4526249"/>
              <a:gd name="connsiteY3" fmla="*/ 2152391 h 4491890"/>
              <a:gd name="connsiteX4" fmla="*/ 4193001 w 4526249"/>
              <a:gd name="connsiteY4" fmla="*/ 3146007 h 4491890"/>
              <a:gd name="connsiteX5" fmla="*/ 0 w 4526249"/>
              <a:gd name="connsiteY5" fmla="*/ 4491890 h 4491890"/>
              <a:gd name="connsiteX6" fmla="*/ 1142047 w 4526249"/>
              <a:gd name="connsiteY6" fmla="*/ 16188 h 4491890"/>
              <a:gd name="connsiteX0" fmla="*/ 1122997 w 4526249"/>
              <a:gd name="connsiteY0" fmla="*/ 6663 h 4491890"/>
              <a:gd name="connsiteX1" fmla="*/ 2639662 w 4526249"/>
              <a:gd name="connsiteY1" fmla="*/ 4504 h 4491890"/>
              <a:gd name="connsiteX2" fmla="*/ 4088035 w 4526249"/>
              <a:gd name="connsiteY2" fmla="*/ 410046 h 4491890"/>
              <a:gd name="connsiteX3" fmla="*/ 4442271 w 4526249"/>
              <a:gd name="connsiteY3" fmla="*/ 2152391 h 4491890"/>
              <a:gd name="connsiteX4" fmla="*/ 4193001 w 4526249"/>
              <a:gd name="connsiteY4" fmla="*/ 3146007 h 4491890"/>
              <a:gd name="connsiteX5" fmla="*/ 0 w 4526249"/>
              <a:gd name="connsiteY5" fmla="*/ 4491890 h 4491890"/>
              <a:gd name="connsiteX6" fmla="*/ 1122997 w 4526249"/>
              <a:gd name="connsiteY6" fmla="*/ 6663 h 4491890"/>
              <a:gd name="connsiteX0" fmla="*/ 1122997 w 4527819"/>
              <a:gd name="connsiteY0" fmla="*/ 6663 h 4491890"/>
              <a:gd name="connsiteX1" fmla="*/ 2639662 w 4527819"/>
              <a:gd name="connsiteY1" fmla="*/ 4504 h 4491890"/>
              <a:gd name="connsiteX2" fmla="*/ 4088035 w 4527819"/>
              <a:gd name="connsiteY2" fmla="*/ 410046 h 4491890"/>
              <a:gd name="connsiteX3" fmla="*/ 4444652 w 4527819"/>
              <a:gd name="connsiteY3" fmla="*/ 2154772 h 4491890"/>
              <a:gd name="connsiteX4" fmla="*/ 4193001 w 4527819"/>
              <a:gd name="connsiteY4" fmla="*/ 3146007 h 4491890"/>
              <a:gd name="connsiteX5" fmla="*/ 0 w 4527819"/>
              <a:gd name="connsiteY5" fmla="*/ 4491890 h 4491890"/>
              <a:gd name="connsiteX6" fmla="*/ 1122997 w 4527819"/>
              <a:gd name="connsiteY6" fmla="*/ 6663 h 4491890"/>
              <a:gd name="connsiteX0" fmla="*/ 1122997 w 4527819"/>
              <a:gd name="connsiteY0" fmla="*/ 6663 h 4491890"/>
              <a:gd name="connsiteX1" fmla="*/ 2639662 w 4527819"/>
              <a:gd name="connsiteY1" fmla="*/ 4504 h 4491890"/>
              <a:gd name="connsiteX2" fmla="*/ 4088035 w 4527819"/>
              <a:gd name="connsiteY2" fmla="*/ 410046 h 4491890"/>
              <a:gd name="connsiteX3" fmla="*/ 4444652 w 4527819"/>
              <a:gd name="connsiteY3" fmla="*/ 2154772 h 4491890"/>
              <a:gd name="connsiteX4" fmla="*/ 4193001 w 4527819"/>
              <a:gd name="connsiteY4" fmla="*/ 3146007 h 4491890"/>
              <a:gd name="connsiteX5" fmla="*/ 0 w 4527819"/>
              <a:gd name="connsiteY5" fmla="*/ 4491890 h 4491890"/>
              <a:gd name="connsiteX6" fmla="*/ 1122997 w 4527819"/>
              <a:gd name="connsiteY6" fmla="*/ 6663 h 4491890"/>
              <a:gd name="connsiteX0" fmla="*/ 1122997 w 4527819"/>
              <a:gd name="connsiteY0" fmla="*/ 6663 h 4491890"/>
              <a:gd name="connsiteX1" fmla="*/ 2639662 w 4527819"/>
              <a:gd name="connsiteY1" fmla="*/ 4504 h 4491890"/>
              <a:gd name="connsiteX2" fmla="*/ 4088035 w 4527819"/>
              <a:gd name="connsiteY2" fmla="*/ 410046 h 4491890"/>
              <a:gd name="connsiteX3" fmla="*/ 4444652 w 4527819"/>
              <a:gd name="connsiteY3" fmla="*/ 2154772 h 4491890"/>
              <a:gd name="connsiteX4" fmla="*/ 4193001 w 4527819"/>
              <a:gd name="connsiteY4" fmla="*/ 3153151 h 4491890"/>
              <a:gd name="connsiteX5" fmla="*/ 0 w 4527819"/>
              <a:gd name="connsiteY5" fmla="*/ 4491890 h 4491890"/>
              <a:gd name="connsiteX6" fmla="*/ 1122997 w 4527819"/>
              <a:gd name="connsiteY6" fmla="*/ 6663 h 4491890"/>
              <a:gd name="connsiteX0" fmla="*/ 1122997 w 4527819"/>
              <a:gd name="connsiteY0" fmla="*/ 6663 h 4491890"/>
              <a:gd name="connsiteX1" fmla="*/ 2639662 w 4527819"/>
              <a:gd name="connsiteY1" fmla="*/ 4504 h 4491890"/>
              <a:gd name="connsiteX2" fmla="*/ 4088035 w 4527819"/>
              <a:gd name="connsiteY2" fmla="*/ 410046 h 4491890"/>
              <a:gd name="connsiteX3" fmla="*/ 4444652 w 4527819"/>
              <a:gd name="connsiteY3" fmla="*/ 2154772 h 4491890"/>
              <a:gd name="connsiteX4" fmla="*/ 4188238 w 4527819"/>
              <a:gd name="connsiteY4" fmla="*/ 3126957 h 4491890"/>
              <a:gd name="connsiteX5" fmla="*/ 0 w 4527819"/>
              <a:gd name="connsiteY5" fmla="*/ 4491890 h 4491890"/>
              <a:gd name="connsiteX6" fmla="*/ 1122997 w 4527819"/>
              <a:gd name="connsiteY6" fmla="*/ 6663 h 4491890"/>
              <a:gd name="connsiteX0" fmla="*/ 1122997 w 4527819"/>
              <a:gd name="connsiteY0" fmla="*/ 6663 h 4491890"/>
              <a:gd name="connsiteX1" fmla="*/ 2639662 w 4527819"/>
              <a:gd name="connsiteY1" fmla="*/ 4504 h 4491890"/>
              <a:gd name="connsiteX2" fmla="*/ 4088035 w 4527819"/>
              <a:gd name="connsiteY2" fmla="*/ 410046 h 4491890"/>
              <a:gd name="connsiteX3" fmla="*/ 4444652 w 4527819"/>
              <a:gd name="connsiteY3" fmla="*/ 2154772 h 4491890"/>
              <a:gd name="connsiteX4" fmla="*/ 4195382 w 4527819"/>
              <a:gd name="connsiteY4" fmla="*/ 3148388 h 4491890"/>
              <a:gd name="connsiteX5" fmla="*/ 0 w 4527819"/>
              <a:gd name="connsiteY5" fmla="*/ 4491890 h 4491890"/>
              <a:gd name="connsiteX6" fmla="*/ 1122997 w 4527819"/>
              <a:gd name="connsiteY6" fmla="*/ 6663 h 4491890"/>
              <a:gd name="connsiteX0" fmla="*/ 1122997 w 4527819"/>
              <a:gd name="connsiteY0" fmla="*/ 4742 h 4489969"/>
              <a:gd name="connsiteX1" fmla="*/ 2639662 w 4527819"/>
              <a:gd name="connsiteY1" fmla="*/ 2583 h 4489969"/>
              <a:gd name="connsiteX2" fmla="*/ 4088035 w 4527819"/>
              <a:gd name="connsiteY2" fmla="*/ 408125 h 4489969"/>
              <a:gd name="connsiteX3" fmla="*/ 4444652 w 4527819"/>
              <a:gd name="connsiteY3" fmla="*/ 2152851 h 4489969"/>
              <a:gd name="connsiteX4" fmla="*/ 4195382 w 4527819"/>
              <a:gd name="connsiteY4" fmla="*/ 3146467 h 4489969"/>
              <a:gd name="connsiteX5" fmla="*/ 0 w 4527819"/>
              <a:gd name="connsiteY5" fmla="*/ 4489969 h 4489969"/>
              <a:gd name="connsiteX6" fmla="*/ 1122997 w 4527819"/>
              <a:gd name="connsiteY6" fmla="*/ 4742 h 4489969"/>
              <a:gd name="connsiteX0" fmla="*/ 1122997 w 4527819"/>
              <a:gd name="connsiteY0" fmla="*/ 6662 h 4491889"/>
              <a:gd name="connsiteX1" fmla="*/ 2639662 w 4527819"/>
              <a:gd name="connsiteY1" fmla="*/ 4503 h 4491889"/>
              <a:gd name="connsiteX2" fmla="*/ 4088035 w 4527819"/>
              <a:gd name="connsiteY2" fmla="*/ 410045 h 4491889"/>
              <a:gd name="connsiteX3" fmla="*/ 4444652 w 4527819"/>
              <a:gd name="connsiteY3" fmla="*/ 2154771 h 4491889"/>
              <a:gd name="connsiteX4" fmla="*/ 4195382 w 4527819"/>
              <a:gd name="connsiteY4" fmla="*/ 3148387 h 4491889"/>
              <a:gd name="connsiteX5" fmla="*/ 0 w 4527819"/>
              <a:gd name="connsiteY5" fmla="*/ 4491889 h 4491889"/>
              <a:gd name="connsiteX6" fmla="*/ 1122997 w 4527819"/>
              <a:gd name="connsiteY6" fmla="*/ 6662 h 4491889"/>
              <a:gd name="connsiteX0" fmla="*/ 1122997 w 4527819"/>
              <a:gd name="connsiteY0" fmla="*/ 6968 h 4492195"/>
              <a:gd name="connsiteX1" fmla="*/ 2639662 w 4527819"/>
              <a:gd name="connsiteY1" fmla="*/ 4809 h 4492195"/>
              <a:gd name="connsiteX2" fmla="*/ 4088035 w 4527819"/>
              <a:gd name="connsiteY2" fmla="*/ 410351 h 4492195"/>
              <a:gd name="connsiteX3" fmla="*/ 4444652 w 4527819"/>
              <a:gd name="connsiteY3" fmla="*/ 2155077 h 4492195"/>
              <a:gd name="connsiteX4" fmla="*/ 4195382 w 4527819"/>
              <a:gd name="connsiteY4" fmla="*/ 3148693 h 4492195"/>
              <a:gd name="connsiteX5" fmla="*/ 0 w 4527819"/>
              <a:gd name="connsiteY5" fmla="*/ 4492195 h 4492195"/>
              <a:gd name="connsiteX6" fmla="*/ 1122997 w 4527819"/>
              <a:gd name="connsiteY6" fmla="*/ 6968 h 4492195"/>
              <a:gd name="connsiteX0" fmla="*/ 1122997 w 4527819"/>
              <a:gd name="connsiteY0" fmla="*/ 7428 h 4492655"/>
              <a:gd name="connsiteX1" fmla="*/ 2639662 w 4527819"/>
              <a:gd name="connsiteY1" fmla="*/ 5269 h 4492655"/>
              <a:gd name="connsiteX2" fmla="*/ 4088035 w 4527819"/>
              <a:gd name="connsiteY2" fmla="*/ 410811 h 4492655"/>
              <a:gd name="connsiteX3" fmla="*/ 4444652 w 4527819"/>
              <a:gd name="connsiteY3" fmla="*/ 2155537 h 4492655"/>
              <a:gd name="connsiteX4" fmla="*/ 4195382 w 4527819"/>
              <a:gd name="connsiteY4" fmla="*/ 3149153 h 4492655"/>
              <a:gd name="connsiteX5" fmla="*/ 0 w 4527819"/>
              <a:gd name="connsiteY5" fmla="*/ 4492655 h 4492655"/>
              <a:gd name="connsiteX6" fmla="*/ 1122997 w 4527819"/>
              <a:gd name="connsiteY6" fmla="*/ 7428 h 4492655"/>
              <a:gd name="connsiteX0" fmla="*/ 1122997 w 4531966"/>
              <a:gd name="connsiteY0" fmla="*/ 7428 h 4492655"/>
              <a:gd name="connsiteX1" fmla="*/ 2639662 w 4531966"/>
              <a:gd name="connsiteY1" fmla="*/ 5269 h 4492655"/>
              <a:gd name="connsiteX2" fmla="*/ 4088035 w 4531966"/>
              <a:gd name="connsiteY2" fmla="*/ 410811 h 4492655"/>
              <a:gd name="connsiteX3" fmla="*/ 4444652 w 4531966"/>
              <a:gd name="connsiteY3" fmla="*/ 2155537 h 4492655"/>
              <a:gd name="connsiteX4" fmla="*/ 4195382 w 4531966"/>
              <a:gd name="connsiteY4" fmla="*/ 3149153 h 4492655"/>
              <a:gd name="connsiteX5" fmla="*/ 0 w 4531966"/>
              <a:gd name="connsiteY5" fmla="*/ 4492655 h 4492655"/>
              <a:gd name="connsiteX6" fmla="*/ 1122997 w 4531966"/>
              <a:gd name="connsiteY6" fmla="*/ 7428 h 4492655"/>
              <a:gd name="connsiteX0" fmla="*/ 1122997 w 4531966"/>
              <a:gd name="connsiteY0" fmla="*/ 7428 h 4492655"/>
              <a:gd name="connsiteX1" fmla="*/ 2639662 w 4531966"/>
              <a:gd name="connsiteY1" fmla="*/ 5269 h 4492655"/>
              <a:gd name="connsiteX2" fmla="*/ 4088035 w 4531966"/>
              <a:gd name="connsiteY2" fmla="*/ 410811 h 4492655"/>
              <a:gd name="connsiteX3" fmla="*/ 4444652 w 4531966"/>
              <a:gd name="connsiteY3" fmla="*/ 2155537 h 4492655"/>
              <a:gd name="connsiteX4" fmla="*/ 4195382 w 4531966"/>
              <a:gd name="connsiteY4" fmla="*/ 3149153 h 4492655"/>
              <a:gd name="connsiteX5" fmla="*/ 0 w 4531966"/>
              <a:gd name="connsiteY5" fmla="*/ 4492655 h 4492655"/>
              <a:gd name="connsiteX6" fmla="*/ 1122997 w 4531966"/>
              <a:gd name="connsiteY6" fmla="*/ 7428 h 4492655"/>
              <a:gd name="connsiteX0" fmla="*/ 1122997 w 4531966"/>
              <a:gd name="connsiteY0" fmla="*/ 7428 h 4492655"/>
              <a:gd name="connsiteX1" fmla="*/ 2639662 w 4531966"/>
              <a:gd name="connsiteY1" fmla="*/ 5269 h 4492655"/>
              <a:gd name="connsiteX2" fmla="*/ 4088035 w 4531966"/>
              <a:gd name="connsiteY2" fmla="*/ 410811 h 4492655"/>
              <a:gd name="connsiteX3" fmla="*/ 4444652 w 4531966"/>
              <a:gd name="connsiteY3" fmla="*/ 2155537 h 4492655"/>
              <a:gd name="connsiteX4" fmla="*/ 4183476 w 4531966"/>
              <a:gd name="connsiteY4" fmla="*/ 3142009 h 4492655"/>
              <a:gd name="connsiteX5" fmla="*/ 0 w 4531966"/>
              <a:gd name="connsiteY5" fmla="*/ 4492655 h 4492655"/>
              <a:gd name="connsiteX6" fmla="*/ 1122997 w 4531966"/>
              <a:gd name="connsiteY6" fmla="*/ 7428 h 4492655"/>
              <a:gd name="connsiteX0" fmla="*/ 1122997 w 4531966"/>
              <a:gd name="connsiteY0" fmla="*/ 7428 h 4492655"/>
              <a:gd name="connsiteX1" fmla="*/ 2639662 w 4531966"/>
              <a:gd name="connsiteY1" fmla="*/ 5269 h 4492655"/>
              <a:gd name="connsiteX2" fmla="*/ 4088035 w 4531966"/>
              <a:gd name="connsiteY2" fmla="*/ 410811 h 4492655"/>
              <a:gd name="connsiteX3" fmla="*/ 4444652 w 4531966"/>
              <a:gd name="connsiteY3" fmla="*/ 2155537 h 4492655"/>
              <a:gd name="connsiteX4" fmla="*/ 4193001 w 4531966"/>
              <a:gd name="connsiteY4" fmla="*/ 3146771 h 4492655"/>
              <a:gd name="connsiteX5" fmla="*/ 0 w 4531966"/>
              <a:gd name="connsiteY5" fmla="*/ 4492655 h 4492655"/>
              <a:gd name="connsiteX6" fmla="*/ 1122997 w 4531966"/>
              <a:gd name="connsiteY6" fmla="*/ 7428 h 4492655"/>
              <a:gd name="connsiteX0" fmla="*/ 1122997 w 4531966"/>
              <a:gd name="connsiteY0" fmla="*/ 7428 h 4480749"/>
              <a:gd name="connsiteX1" fmla="*/ 2639662 w 4531966"/>
              <a:gd name="connsiteY1" fmla="*/ 5269 h 4480749"/>
              <a:gd name="connsiteX2" fmla="*/ 4088035 w 4531966"/>
              <a:gd name="connsiteY2" fmla="*/ 410811 h 4480749"/>
              <a:gd name="connsiteX3" fmla="*/ 4444652 w 4531966"/>
              <a:gd name="connsiteY3" fmla="*/ 2155537 h 4480749"/>
              <a:gd name="connsiteX4" fmla="*/ 4193001 w 4531966"/>
              <a:gd name="connsiteY4" fmla="*/ 3146771 h 4480749"/>
              <a:gd name="connsiteX5" fmla="*/ 0 w 4531966"/>
              <a:gd name="connsiteY5" fmla="*/ 4480749 h 4480749"/>
              <a:gd name="connsiteX6" fmla="*/ 1122997 w 4531966"/>
              <a:gd name="connsiteY6" fmla="*/ 7428 h 4480749"/>
              <a:gd name="connsiteX0" fmla="*/ 1122997 w 4531966"/>
              <a:gd name="connsiteY0" fmla="*/ 7428 h 4490274"/>
              <a:gd name="connsiteX1" fmla="*/ 2639662 w 4531966"/>
              <a:gd name="connsiteY1" fmla="*/ 5269 h 4490274"/>
              <a:gd name="connsiteX2" fmla="*/ 4088035 w 4531966"/>
              <a:gd name="connsiteY2" fmla="*/ 410811 h 4490274"/>
              <a:gd name="connsiteX3" fmla="*/ 4444652 w 4531966"/>
              <a:gd name="connsiteY3" fmla="*/ 2155537 h 4490274"/>
              <a:gd name="connsiteX4" fmla="*/ 4193001 w 4531966"/>
              <a:gd name="connsiteY4" fmla="*/ 3146771 h 4490274"/>
              <a:gd name="connsiteX5" fmla="*/ 0 w 4531966"/>
              <a:gd name="connsiteY5" fmla="*/ 4490274 h 4490274"/>
              <a:gd name="connsiteX6" fmla="*/ 1122997 w 4531966"/>
              <a:gd name="connsiteY6" fmla="*/ 7428 h 4490274"/>
              <a:gd name="connsiteX0" fmla="*/ 1120616 w 4529585"/>
              <a:gd name="connsiteY0" fmla="*/ 7428 h 4483130"/>
              <a:gd name="connsiteX1" fmla="*/ 2637281 w 4529585"/>
              <a:gd name="connsiteY1" fmla="*/ 5269 h 4483130"/>
              <a:gd name="connsiteX2" fmla="*/ 4085654 w 4529585"/>
              <a:gd name="connsiteY2" fmla="*/ 410811 h 4483130"/>
              <a:gd name="connsiteX3" fmla="*/ 4442271 w 4529585"/>
              <a:gd name="connsiteY3" fmla="*/ 2155537 h 4483130"/>
              <a:gd name="connsiteX4" fmla="*/ 4190620 w 4529585"/>
              <a:gd name="connsiteY4" fmla="*/ 3146771 h 4483130"/>
              <a:gd name="connsiteX5" fmla="*/ 0 w 4529585"/>
              <a:gd name="connsiteY5" fmla="*/ 4483130 h 4483130"/>
              <a:gd name="connsiteX6" fmla="*/ 1120616 w 4529585"/>
              <a:gd name="connsiteY6" fmla="*/ 7428 h 4483130"/>
              <a:gd name="connsiteX0" fmla="*/ 1130141 w 4539110"/>
              <a:gd name="connsiteY0" fmla="*/ 7428 h 4485511"/>
              <a:gd name="connsiteX1" fmla="*/ 2646806 w 4539110"/>
              <a:gd name="connsiteY1" fmla="*/ 5269 h 4485511"/>
              <a:gd name="connsiteX2" fmla="*/ 4095179 w 4539110"/>
              <a:gd name="connsiteY2" fmla="*/ 410811 h 4485511"/>
              <a:gd name="connsiteX3" fmla="*/ 4451796 w 4539110"/>
              <a:gd name="connsiteY3" fmla="*/ 2155537 h 4485511"/>
              <a:gd name="connsiteX4" fmla="*/ 4200145 w 4539110"/>
              <a:gd name="connsiteY4" fmla="*/ 3146771 h 4485511"/>
              <a:gd name="connsiteX5" fmla="*/ 0 w 4539110"/>
              <a:gd name="connsiteY5" fmla="*/ 4485511 h 4485511"/>
              <a:gd name="connsiteX6" fmla="*/ 1130141 w 4539110"/>
              <a:gd name="connsiteY6" fmla="*/ 7428 h 4485511"/>
              <a:gd name="connsiteX0" fmla="*/ 1094423 w 4503392"/>
              <a:gd name="connsiteY0" fmla="*/ 7428 h 4456936"/>
              <a:gd name="connsiteX1" fmla="*/ 2611088 w 4503392"/>
              <a:gd name="connsiteY1" fmla="*/ 5269 h 4456936"/>
              <a:gd name="connsiteX2" fmla="*/ 4059461 w 4503392"/>
              <a:gd name="connsiteY2" fmla="*/ 410811 h 4456936"/>
              <a:gd name="connsiteX3" fmla="*/ 4416078 w 4503392"/>
              <a:gd name="connsiteY3" fmla="*/ 2155537 h 4456936"/>
              <a:gd name="connsiteX4" fmla="*/ 4164427 w 4503392"/>
              <a:gd name="connsiteY4" fmla="*/ 3146771 h 4456936"/>
              <a:gd name="connsiteX5" fmla="*/ 0 w 4503392"/>
              <a:gd name="connsiteY5" fmla="*/ 4456936 h 4456936"/>
              <a:gd name="connsiteX6" fmla="*/ 1094423 w 4503392"/>
              <a:gd name="connsiteY6" fmla="*/ 7428 h 4456936"/>
              <a:gd name="connsiteX0" fmla="*/ 1122998 w 4531967"/>
              <a:gd name="connsiteY0" fmla="*/ 7428 h 4483130"/>
              <a:gd name="connsiteX1" fmla="*/ 2639663 w 4531967"/>
              <a:gd name="connsiteY1" fmla="*/ 5269 h 4483130"/>
              <a:gd name="connsiteX2" fmla="*/ 4088036 w 4531967"/>
              <a:gd name="connsiteY2" fmla="*/ 410811 h 4483130"/>
              <a:gd name="connsiteX3" fmla="*/ 4444653 w 4531967"/>
              <a:gd name="connsiteY3" fmla="*/ 2155537 h 4483130"/>
              <a:gd name="connsiteX4" fmla="*/ 4193002 w 4531967"/>
              <a:gd name="connsiteY4" fmla="*/ 3146771 h 4483130"/>
              <a:gd name="connsiteX5" fmla="*/ 0 w 4531967"/>
              <a:gd name="connsiteY5" fmla="*/ 4483130 h 4483130"/>
              <a:gd name="connsiteX6" fmla="*/ 1122998 w 4531967"/>
              <a:gd name="connsiteY6" fmla="*/ 7428 h 4483130"/>
              <a:gd name="connsiteX0" fmla="*/ 1127761 w 4536730"/>
              <a:gd name="connsiteY0" fmla="*/ 7428 h 4454555"/>
              <a:gd name="connsiteX1" fmla="*/ 2644426 w 4536730"/>
              <a:gd name="connsiteY1" fmla="*/ 5269 h 4454555"/>
              <a:gd name="connsiteX2" fmla="*/ 4092799 w 4536730"/>
              <a:gd name="connsiteY2" fmla="*/ 410811 h 4454555"/>
              <a:gd name="connsiteX3" fmla="*/ 4449416 w 4536730"/>
              <a:gd name="connsiteY3" fmla="*/ 2155537 h 4454555"/>
              <a:gd name="connsiteX4" fmla="*/ 4197765 w 4536730"/>
              <a:gd name="connsiteY4" fmla="*/ 3146771 h 4454555"/>
              <a:gd name="connsiteX5" fmla="*/ 0 w 4536730"/>
              <a:gd name="connsiteY5" fmla="*/ 4454555 h 4454555"/>
              <a:gd name="connsiteX6" fmla="*/ 1127761 w 4536730"/>
              <a:gd name="connsiteY6" fmla="*/ 7428 h 4454555"/>
              <a:gd name="connsiteX0" fmla="*/ 1127761 w 4536730"/>
              <a:gd name="connsiteY0" fmla="*/ 7428 h 4485512"/>
              <a:gd name="connsiteX1" fmla="*/ 2644426 w 4536730"/>
              <a:gd name="connsiteY1" fmla="*/ 5269 h 4485512"/>
              <a:gd name="connsiteX2" fmla="*/ 4092799 w 4536730"/>
              <a:gd name="connsiteY2" fmla="*/ 410811 h 4485512"/>
              <a:gd name="connsiteX3" fmla="*/ 4449416 w 4536730"/>
              <a:gd name="connsiteY3" fmla="*/ 2155537 h 4485512"/>
              <a:gd name="connsiteX4" fmla="*/ 4197765 w 4536730"/>
              <a:gd name="connsiteY4" fmla="*/ 3146771 h 4485512"/>
              <a:gd name="connsiteX5" fmla="*/ 0 w 4536730"/>
              <a:gd name="connsiteY5" fmla="*/ 4485512 h 4485512"/>
              <a:gd name="connsiteX6" fmla="*/ 1127761 w 4536730"/>
              <a:gd name="connsiteY6" fmla="*/ 7428 h 4485512"/>
              <a:gd name="connsiteX0" fmla="*/ 1103948 w 4536730"/>
              <a:gd name="connsiteY0" fmla="*/ 0 h 4509040"/>
              <a:gd name="connsiteX1" fmla="*/ 2644426 w 4536730"/>
              <a:gd name="connsiteY1" fmla="*/ 28797 h 4509040"/>
              <a:gd name="connsiteX2" fmla="*/ 4092799 w 4536730"/>
              <a:gd name="connsiteY2" fmla="*/ 434339 h 4509040"/>
              <a:gd name="connsiteX3" fmla="*/ 4449416 w 4536730"/>
              <a:gd name="connsiteY3" fmla="*/ 2179065 h 4509040"/>
              <a:gd name="connsiteX4" fmla="*/ 4197765 w 4536730"/>
              <a:gd name="connsiteY4" fmla="*/ 3170299 h 4509040"/>
              <a:gd name="connsiteX5" fmla="*/ 0 w 4536730"/>
              <a:gd name="connsiteY5" fmla="*/ 4509040 h 4509040"/>
              <a:gd name="connsiteX6" fmla="*/ 1103948 w 4536730"/>
              <a:gd name="connsiteY6" fmla="*/ 0 h 4509040"/>
              <a:gd name="connsiteX0" fmla="*/ 1122998 w 4536730"/>
              <a:gd name="connsiteY0" fmla="*/ 5048 h 4485513"/>
              <a:gd name="connsiteX1" fmla="*/ 2644426 w 4536730"/>
              <a:gd name="connsiteY1" fmla="*/ 5270 h 4485513"/>
              <a:gd name="connsiteX2" fmla="*/ 4092799 w 4536730"/>
              <a:gd name="connsiteY2" fmla="*/ 410812 h 4485513"/>
              <a:gd name="connsiteX3" fmla="*/ 4449416 w 4536730"/>
              <a:gd name="connsiteY3" fmla="*/ 2155538 h 4485513"/>
              <a:gd name="connsiteX4" fmla="*/ 4197765 w 4536730"/>
              <a:gd name="connsiteY4" fmla="*/ 3146772 h 4485513"/>
              <a:gd name="connsiteX5" fmla="*/ 0 w 4536730"/>
              <a:gd name="connsiteY5" fmla="*/ 4485513 h 4485513"/>
              <a:gd name="connsiteX6" fmla="*/ 1122998 w 4536730"/>
              <a:gd name="connsiteY6" fmla="*/ 5048 h 4485513"/>
              <a:gd name="connsiteX0" fmla="*/ 1122998 w 4536730"/>
              <a:gd name="connsiteY0" fmla="*/ 5048 h 4485513"/>
              <a:gd name="connsiteX1" fmla="*/ 2644426 w 4536730"/>
              <a:gd name="connsiteY1" fmla="*/ 5270 h 4485513"/>
              <a:gd name="connsiteX2" fmla="*/ 4092799 w 4536730"/>
              <a:gd name="connsiteY2" fmla="*/ 410812 h 4485513"/>
              <a:gd name="connsiteX3" fmla="*/ 4449416 w 4536730"/>
              <a:gd name="connsiteY3" fmla="*/ 2155538 h 4485513"/>
              <a:gd name="connsiteX4" fmla="*/ 4197765 w 4536730"/>
              <a:gd name="connsiteY4" fmla="*/ 3146772 h 4485513"/>
              <a:gd name="connsiteX5" fmla="*/ 0 w 4536730"/>
              <a:gd name="connsiteY5" fmla="*/ 4485513 h 4485513"/>
              <a:gd name="connsiteX6" fmla="*/ 1122998 w 4536730"/>
              <a:gd name="connsiteY6" fmla="*/ 5048 h 4485513"/>
              <a:gd name="connsiteX0" fmla="*/ 1122998 w 4536730"/>
              <a:gd name="connsiteY0" fmla="*/ 11823 h 4492288"/>
              <a:gd name="connsiteX1" fmla="*/ 2649189 w 4536730"/>
              <a:gd name="connsiteY1" fmla="*/ 4901 h 4492288"/>
              <a:gd name="connsiteX2" fmla="*/ 4092799 w 4536730"/>
              <a:gd name="connsiteY2" fmla="*/ 417587 h 4492288"/>
              <a:gd name="connsiteX3" fmla="*/ 4449416 w 4536730"/>
              <a:gd name="connsiteY3" fmla="*/ 2162313 h 4492288"/>
              <a:gd name="connsiteX4" fmla="*/ 4197765 w 4536730"/>
              <a:gd name="connsiteY4" fmla="*/ 3153547 h 4492288"/>
              <a:gd name="connsiteX5" fmla="*/ 0 w 4536730"/>
              <a:gd name="connsiteY5" fmla="*/ 4492288 h 4492288"/>
              <a:gd name="connsiteX6" fmla="*/ 1122998 w 4536730"/>
              <a:gd name="connsiteY6" fmla="*/ 11823 h 4492288"/>
              <a:gd name="connsiteX0" fmla="*/ 1122998 w 4536730"/>
              <a:gd name="connsiteY0" fmla="*/ 8076 h 4488541"/>
              <a:gd name="connsiteX1" fmla="*/ 2649189 w 4536730"/>
              <a:gd name="connsiteY1" fmla="*/ 1154 h 4488541"/>
              <a:gd name="connsiteX2" fmla="*/ 4092799 w 4536730"/>
              <a:gd name="connsiteY2" fmla="*/ 413840 h 4488541"/>
              <a:gd name="connsiteX3" fmla="*/ 4449416 w 4536730"/>
              <a:gd name="connsiteY3" fmla="*/ 2158566 h 4488541"/>
              <a:gd name="connsiteX4" fmla="*/ 4197765 w 4536730"/>
              <a:gd name="connsiteY4" fmla="*/ 3149800 h 4488541"/>
              <a:gd name="connsiteX5" fmla="*/ 0 w 4536730"/>
              <a:gd name="connsiteY5" fmla="*/ 4488541 h 4488541"/>
              <a:gd name="connsiteX6" fmla="*/ 1122998 w 4536730"/>
              <a:gd name="connsiteY6" fmla="*/ 8076 h 4488541"/>
              <a:gd name="connsiteX0" fmla="*/ 1151573 w 4536730"/>
              <a:gd name="connsiteY0" fmla="*/ 39033 h 4488541"/>
              <a:gd name="connsiteX1" fmla="*/ 2649189 w 4536730"/>
              <a:gd name="connsiteY1" fmla="*/ 1154 h 4488541"/>
              <a:gd name="connsiteX2" fmla="*/ 4092799 w 4536730"/>
              <a:gd name="connsiteY2" fmla="*/ 413840 h 4488541"/>
              <a:gd name="connsiteX3" fmla="*/ 4449416 w 4536730"/>
              <a:gd name="connsiteY3" fmla="*/ 2158566 h 4488541"/>
              <a:gd name="connsiteX4" fmla="*/ 4197765 w 4536730"/>
              <a:gd name="connsiteY4" fmla="*/ 3149800 h 4488541"/>
              <a:gd name="connsiteX5" fmla="*/ 0 w 4536730"/>
              <a:gd name="connsiteY5" fmla="*/ 4488541 h 4488541"/>
              <a:gd name="connsiteX6" fmla="*/ 1151573 w 4536730"/>
              <a:gd name="connsiteY6" fmla="*/ 39033 h 4488541"/>
              <a:gd name="connsiteX0" fmla="*/ 1127761 w 4536730"/>
              <a:gd name="connsiteY0" fmla="*/ 8077 h 4488541"/>
              <a:gd name="connsiteX1" fmla="*/ 2649189 w 4536730"/>
              <a:gd name="connsiteY1" fmla="*/ 1154 h 4488541"/>
              <a:gd name="connsiteX2" fmla="*/ 4092799 w 4536730"/>
              <a:gd name="connsiteY2" fmla="*/ 413840 h 4488541"/>
              <a:gd name="connsiteX3" fmla="*/ 4449416 w 4536730"/>
              <a:gd name="connsiteY3" fmla="*/ 2158566 h 4488541"/>
              <a:gd name="connsiteX4" fmla="*/ 4197765 w 4536730"/>
              <a:gd name="connsiteY4" fmla="*/ 3149800 h 4488541"/>
              <a:gd name="connsiteX5" fmla="*/ 0 w 4536730"/>
              <a:gd name="connsiteY5" fmla="*/ 4488541 h 4488541"/>
              <a:gd name="connsiteX6" fmla="*/ 1127761 w 4536730"/>
              <a:gd name="connsiteY6" fmla="*/ 8077 h 4488541"/>
              <a:gd name="connsiteX0" fmla="*/ 1127761 w 4536730"/>
              <a:gd name="connsiteY0" fmla="*/ 1087 h 4481551"/>
              <a:gd name="connsiteX1" fmla="*/ 2646808 w 4536730"/>
              <a:gd name="connsiteY1" fmla="*/ 1307 h 4481551"/>
              <a:gd name="connsiteX2" fmla="*/ 4092799 w 4536730"/>
              <a:gd name="connsiteY2" fmla="*/ 406850 h 4481551"/>
              <a:gd name="connsiteX3" fmla="*/ 4449416 w 4536730"/>
              <a:gd name="connsiteY3" fmla="*/ 2151576 h 4481551"/>
              <a:gd name="connsiteX4" fmla="*/ 4197765 w 4536730"/>
              <a:gd name="connsiteY4" fmla="*/ 3142810 h 4481551"/>
              <a:gd name="connsiteX5" fmla="*/ 0 w 4536730"/>
              <a:gd name="connsiteY5" fmla="*/ 4481551 h 4481551"/>
              <a:gd name="connsiteX6" fmla="*/ 1127761 w 4536730"/>
              <a:gd name="connsiteY6" fmla="*/ 1087 h 4481551"/>
              <a:gd name="connsiteX0" fmla="*/ 1127761 w 4536730"/>
              <a:gd name="connsiteY0" fmla="*/ 3603 h 4484067"/>
              <a:gd name="connsiteX1" fmla="*/ 2646808 w 4536730"/>
              <a:gd name="connsiteY1" fmla="*/ 3823 h 4484067"/>
              <a:gd name="connsiteX2" fmla="*/ 4092799 w 4536730"/>
              <a:gd name="connsiteY2" fmla="*/ 409366 h 4484067"/>
              <a:gd name="connsiteX3" fmla="*/ 4449416 w 4536730"/>
              <a:gd name="connsiteY3" fmla="*/ 2154092 h 4484067"/>
              <a:gd name="connsiteX4" fmla="*/ 4197765 w 4536730"/>
              <a:gd name="connsiteY4" fmla="*/ 3145326 h 4484067"/>
              <a:gd name="connsiteX5" fmla="*/ 0 w 4536730"/>
              <a:gd name="connsiteY5" fmla="*/ 4484067 h 4484067"/>
              <a:gd name="connsiteX6" fmla="*/ 1127761 w 4536730"/>
              <a:gd name="connsiteY6" fmla="*/ 3603 h 4484067"/>
              <a:gd name="connsiteX0" fmla="*/ 1127761 w 4536730"/>
              <a:gd name="connsiteY0" fmla="*/ 1087 h 4481551"/>
              <a:gd name="connsiteX1" fmla="*/ 2646808 w 4536730"/>
              <a:gd name="connsiteY1" fmla="*/ 1307 h 4481551"/>
              <a:gd name="connsiteX2" fmla="*/ 4092799 w 4536730"/>
              <a:gd name="connsiteY2" fmla="*/ 406850 h 4481551"/>
              <a:gd name="connsiteX3" fmla="*/ 4449416 w 4536730"/>
              <a:gd name="connsiteY3" fmla="*/ 2151576 h 4481551"/>
              <a:gd name="connsiteX4" fmla="*/ 4197765 w 4536730"/>
              <a:gd name="connsiteY4" fmla="*/ 3142810 h 4481551"/>
              <a:gd name="connsiteX5" fmla="*/ 0 w 4536730"/>
              <a:gd name="connsiteY5" fmla="*/ 4481551 h 4481551"/>
              <a:gd name="connsiteX6" fmla="*/ 1127761 w 4536730"/>
              <a:gd name="connsiteY6" fmla="*/ 1087 h 4481551"/>
              <a:gd name="connsiteX0" fmla="*/ 1127761 w 4536730"/>
              <a:gd name="connsiteY0" fmla="*/ 1744 h 4482208"/>
              <a:gd name="connsiteX1" fmla="*/ 2646808 w 4536730"/>
              <a:gd name="connsiteY1" fmla="*/ 1964 h 4482208"/>
              <a:gd name="connsiteX2" fmla="*/ 4092799 w 4536730"/>
              <a:gd name="connsiteY2" fmla="*/ 407507 h 4482208"/>
              <a:gd name="connsiteX3" fmla="*/ 4449416 w 4536730"/>
              <a:gd name="connsiteY3" fmla="*/ 2152233 h 4482208"/>
              <a:gd name="connsiteX4" fmla="*/ 4197765 w 4536730"/>
              <a:gd name="connsiteY4" fmla="*/ 3143467 h 4482208"/>
              <a:gd name="connsiteX5" fmla="*/ 0 w 4536730"/>
              <a:gd name="connsiteY5" fmla="*/ 4482208 h 4482208"/>
              <a:gd name="connsiteX6" fmla="*/ 1127761 w 4536730"/>
              <a:gd name="connsiteY6" fmla="*/ 1744 h 4482208"/>
              <a:gd name="connsiteX0" fmla="*/ 1127761 w 4536730"/>
              <a:gd name="connsiteY0" fmla="*/ 3174 h 4483638"/>
              <a:gd name="connsiteX1" fmla="*/ 2646808 w 4536730"/>
              <a:gd name="connsiteY1" fmla="*/ 3394 h 4483638"/>
              <a:gd name="connsiteX2" fmla="*/ 4092799 w 4536730"/>
              <a:gd name="connsiteY2" fmla="*/ 408937 h 4483638"/>
              <a:gd name="connsiteX3" fmla="*/ 4449416 w 4536730"/>
              <a:gd name="connsiteY3" fmla="*/ 2153663 h 4483638"/>
              <a:gd name="connsiteX4" fmla="*/ 4197765 w 4536730"/>
              <a:gd name="connsiteY4" fmla="*/ 3144897 h 4483638"/>
              <a:gd name="connsiteX5" fmla="*/ 0 w 4536730"/>
              <a:gd name="connsiteY5" fmla="*/ 4483638 h 4483638"/>
              <a:gd name="connsiteX6" fmla="*/ 1127761 w 4536730"/>
              <a:gd name="connsiteY6" fmla="*/ 3174 h 4483638"/>
              <a:gd name="connsiteX0" fmla="*/ 1156336 w 4536730"/>
              <a:gd name="connsiteY0" fmla="*/ 36511 h 4483638"/>
              <a:gd name="connsiteX1" fmla="*/ 2646808 w 4536730"/>
              <a:gd name="connsiteY1" fmla="*/ 3394 h 4483638"/>
              <a:gd name="connsiteX2" fmla="*/ 4092799 w 4536730"/>
              <a:gd name="connsiteY2" fmla="*/ 408937 h 4483638"/>
              <a:gd name="connsiteX3" fmla="*/ 4449416 w 4536730"/>
              <a:gd name="connsiteY3" fmla="*/ 2153663 h 4483638"/>
              <a:gd name="connsiteX4" fmla="*/ 4197765 w 4536730"/>
              <a:gd name="connsiteY4" fmla="*/ 3144897 h 4483638"/>
              <a:gd name="connsiteX5" fmla="*/ 0 w 4536730"/>
              <a:gd name="connsiteY5" fmla="*/ 4483638 h 4483638"/>
              <a:gd name="connsiteX6" fmla="*/ 1156336 w 4536730"/>
              <a:gd name="connsiteY6" fmla="*/ 36511 h 4483638"/>
              <a:gd name="connsiteX0" fmla="*/ 1125380 w 4536730"/>
              <a:gd name="connsiteY0" fmla="*/ 3173 h 4483638"/>
              <a:gd name="connsiteX1" fmla="*/ 2646808 w 4536730"/>
              <a:gd name="connsiteY1" fmla="*/ 3394 h 4483638"/>
              <a:gd name="connsiteX2" fmla="*/ 4092799 w 4536730"/>
              <a:gd name="connsiteY2" fmla="*/ 408937 h 4483638"/>
              <a:gd name="connsiteX3" fmla="*/ 4449416 w 4536730"/>
              <a:gd name="connsiteY3" fmla="*/ 2153663 h 4483638"/>
              <a:gd name="connsiteX4" fmla="*/ 4197765 w 4536730"/>
              <a:gd name="connsiteY4" fmla="*/ 3144897 h 4483638"/>
              <a:gd name="connsiteX5" fmla="*/ 0 w 4536730"/>
              <a:gd name="connsiteY5" fmla="*/ 4483638 h 4483638"/>
              <a:gd name="connsiteX6" fmla="*/ 1125380 w 4536730"/>
              <a:gd name="connsiteY6" fmla="*/ 3173 h 4483638"/>
              <a:gd name="connsiteX0" fmla="*/ 1125380 w 4536730"/>
              <a:gd name="connsiteY0" fmla="*/ 3932 h 4484397"/>
              <a:gd name="connsiteX1" fmla="*/ 2646808 w 4536730"/>
              <a:gd name="connsiteY1" fmla="*/ 4153 h 4484397"/>
              <a:gd name="connsiteX2" fmla="*/ 4092799 w 4536730"/>
              <a:gd name="connsiteY2" fmla="*/ 409696 h 4484397"/>
              <a:gd name="connsiteX3" fmla="*/ 4449416 w 4536730"/>
              <a:gd name="connsiteY3" fmla="*/ 2154422 h 4484397"/>
              <a:gd name="connsiteX4" fmla="*/ 4197765 w 4536730"/>
              <a:gd name="connsiteY4" fmla="*/ 3145656 h 4484397"/>
              <a:gd name="connsiteX5" fmla="*/ 0 w 4536730"/>
              <a:gd name="connsiteY5" fmla="*/ 4484397 h 4484397"/>
              <a:gd name="connsiteX6" fmla="*/ 1125380 w 4536730"/>
              <a:gd name="connsiteY6" fmla="*/ 3932 h 4484397"/>
              <a:gd name="connsiteX0" fmla="*/ 1125380 w 4536730"/>
              <a:gd name="connsiteY0" fmla="*/ 3801 h 4484266"/>
              <a:gd name="connsiteX1" fmla="*/ 2646808 w 4536730"/>
              <a:gd name="connsiteY1" fmla="*/ 4022 h 4484266"/>
              <a:gd name="connsiteX2" fmla="*/ 4092799 w 4536730"/>
              <a:gd name="connsiteY2" fmla="*/ 409565 h 4484266"/>
              <a:gd name="connsiteX3" fmla="*/ 4449416 w 4536730"/>
              <a:gd name="connsiteY3" fmla="*/ 2154291 h 4484266"/>
              <a:gd name="connsiteX4" fmla="*/ 4197765 w 4536730"/>
              <a:gd name="connsiteY4" fmla="*/ 3145525 h 4484266"/>
              <a:gd name="connsiteX5" fmla="*/ 0 w 4536730"/>
              <a:gd name="connsiteY5" fmla="*/ 4484266 h 4484266"/>
              <a:gd name="connsiteX6" fmla="*/ 1125380 w 4536730"/>
              <a:gd name="connsiteY6" fmla="*/ 3801 h 4484266"/>
              <a:gd name="connsiteX0" fmla="*/ 1125380 w 4536730"/>
              <a:gd name="connsiteY0" fmla="*/ 2829 h 4483294"/>
              <a:gd name="connsiteX1" fmla="*/ 2646808 w 4536730"/>
              <a:gd name="connsiteY1" fmla="*/ 3050 h 4483294"/>
              <a:gd name="connsiteX2" fmla="*/ 4092799 w 4536730"/>
              <a:gd name="connsiteY2" fmla="*/ 408593 h 4483294"/>
              <a:gd name="connsiteX3" fmla="*/ 4449416 w 4536730"/>
              <a:gd name="connsiteY3" fmla="*/ 2153319 h 4483294"/>
              <a:gd name="connsiteX4" fmla="*/ 4197765 w 4536730"/>
              <a:gd name="connsiteY4" fmla="*/ 3144553 h 4483294"/>
              <a:gd name="connsiteX5" fmla="*/ 0 w 4536730"/>
              <a:gd name="connsiteY5" fmla="*/ 4483294 h 4483294"/>
              <a:gd name="connsiteX6" fmla="*/ 1125380 w 4536730"/>
              <a:gd name="connsiteY6" fmla="*/ 2829 h 4483294"/>
              <a:gd name="connsiteX0" fmla="*/ 1125380 w 4536730"/>
              <a:gd name="connsiteY0" fmla="*/ 5673 h 4486138"/>
              <a:gd name="connsiteX1" fmla="*/ 2646808 w 4536730"/>
              <a:gd name="connsiteY1" fmla="*/ 5894 h 4486138"/>
              <a:gd name="connsiteX2" fmla="*/ 4092799 w 4536730"/>
              <a:gd name="connsiteY2" fmla="*/ 411437 h 4486138"/>
              <a:gd name="connsiteX3" fmla="*/ 4449416 w 4536730"/>
              <a:gd name="connsiteY3" fmla="*/ 2156163 h 4486138"/>
              <a:gd name="connsiteX4" fmla="*/ 4197765 w 4536730"/>
              <a:gd name="connsiteY4" fmla="*/ 3147397 h 4486138"/>
              <a:gd name="connsiteX5" fmla="*/ 0 w 4536730"/>
              <a:gd name="connsiteY5" fmla="*/ 4486138 h 4486138"/>
              <a:gd name="connsiteX6" fmla="*/ 1125380 w 4536730"/>
              <a:gd name="connsiteY6" fmla="*/ 5673 h 4486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536730" h="4486138">
                <a:moveTo>
                  <a:pt x="1125380" y="5673"/>
                </a:moveTo>
                <a:cubicBezTo>
                  <a:pt x="1632523" y="5747"/>
                  <a:pt x="1125253" y="5820"/>
                  <a:pt x="2646808" y="5894"/>
                </a:cubicBezTo>
                <a:cubicBezTo>
                  <a:pt x="3383076" y="-19345"/>
                  <a:pt x="3664570" y="22499"/>
                  <a:pt x="4092799" y="411437"/>
                </a:cubicBezTo>
                <a:cubicBezTo>
                  <a:pt x="4653552" y="966305"/>
                  <a:pt x="4568050" y="1674769"/>
                  <a:pt x="4449416" y="2156163"/>
                </a:cubicBezTo>
                <a:cubicBezTo>
                  <a:pt x="4345068" y="2594694"/>
                  <a:pt x="4303540" y="2778118"/>
                  <a:pt x="4197765" y="3147397"/>
                </a:cubicBezTo>
                <a:lnTo>
                  <a:pt x="0" y="4486138"/>
                </a:lnTo>
                <a:lnTo>
                  <a:pt x="1125380" y="5673"/>
                </a:lnTo>
                <a:close/>
              </a:path>
            </a:pathLst>
          </a:custGeom>
        </p:spPr>
        <p:txBody>
          <a:bodyPr/>
          <a:lstStyle>
            <a:lvl1pPr marL="0" indent="0">
              <a:buNone/>
              <a:defRPr sz="2000"/>
            </a:lvl1pPr>
          </a:lstStyle>
          <a:p>
            <a:r>
              <a:rPr lang="en-US" dirty="0"/>
              <a:t>Click icon to add picture</a:t>
            </a:r>
          </a:p>
        </p:txBody>
      </p:sp>
    </p:spTree>
    <p:extLst>
      <p:ext uri="{BB962C8B-B14F-4D97-AF65-F5344CB8AC3E}">
        <p14:creationId xmlns:p14="http://schemas.microsoft.com/office/powerpoint/2010/main" val="194210428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Dynamic Photo option 3 - Title &amp; Bullets">
    <p:spTree>
      <p:nvGrpSpPr>
        <p:cNvPr id="1" name=""/>
        <p:cNvGrpSpPr/>
        <p:nvPr/>
      </p:nvGrpSpPr>
      <p:grpSpPr>
        <a:xfrm>
          <a:off x="0" y="0"/>
          <a:ext cx="0" cy="0"/>
          <a:chOff x="0" y="0"/>
          <a:chExt cx="0" cy="0"/>
        </a:xfrm>
      </p:grpSpPr>
      <p:sp>
        <p:nvSpPr>
          <p:cNvPr id="7" name="Picture Placeholder 2"/>
          <p:cNvSpPr>
            <a:spLocks noGrp="1"/>
          </p:cNvSpPr>
          <p:nvPr>
            <p:ph type="pic" sz="quarter" idx="11"/>
          </p:nvPr>
        </p:nvSpPr>
        <p:spPr>
          <a:xfrm>
            <a:off x="-8691" y="2020059"/>
            <a:ext cx="5427445" cy="4844049"/>
          </a:xfrm>
          <a:custGeom>
            <a:avLst/>
            <a:gdLst>
              <a:gd name="connsiteX0" fmla="*/ 0 w 6324659"/>
              <a:gd name="connsiteY0" fmla="*/ 0 h 5334000"/>
              <a:gd name="connsiteX1" fmla="*/ 6324659 w 6324659"/>
              <a:gd name="connsiteY1" fmla="*/ 0 h 5334000"/>
              <a:gd name="connsiteX2" fmla="*/ 6324659 w 6324659"/>
              <a:gd name="connsiteY2" fmla="*/ 5334000 h 5334000"/>
              <a:gd name="connsiteX3" fmla="*/ 0 w 6324659"/>
              <a:gd name="connsiteY3" fmla="*/ 5334000 h 5334000"/>
              <a:gd name="connsiteX4" fmla="*/ 0 w 6324659"/>
              <a:gd name="connsiteY4" fmla="*/ 0 h 5334000"/>
              <a:gd name="connsiteX0" fmla="*/ 0 w 6324659"/>
              <a:gd name="connsiteY0" fmla="*/ 0 h 5334000"/>
              <a:gd name="connsiteX1" fmla="*/ 6324659 w 6324659"/>
              <a:gd name="connsiteY1" fmla="*/ 310776 h 5334000"/>
              <a:gd name="connsiteX2" fmla="*/ 6324659 w 6324659"/>
              <a:gd name="connsiteY2" fmla="*/ 5334000 h 5334000"/>
              <a:gd name="connsiteX3" fmla="*/ 0 w 6324659"/>
              <a:gd name="connsiteY3" fmla="*/ 5334000 h 5334000"/>
              <a:gd name="connsiteX4" fmla="*/ 0 w 6324659"/>
              <a:gd name="connsiteY4" fmla="*/ 0 h 5334000"/>
              <a:gd name="connsiteX0" fmla="*/ 0 w 6330636"/>
              <a:gd name="connsiteY0" fmla="*/ 185271 h 5023224"/>
              <a:gd name="connsiteX1" fmla="*/ 6330636 w 6330636"/>
              <a:gd name="connsiteY1" fmla="*/ 0 h 5023224"/>
              <a:gd name="connsiteX2" fmla="*/ 6330636 w 6330636"/>
              <a:gd name="connsiteY2" fmla="*/ 5023224 h 5023224"/>
              <a:gd name="connsiteX3" fmla="*/ 5977 w 6330636"/>
              <a:gd name="connsiteY3" fmla="*/ 5023224 h 5023224"/>
              <a:gd name="connsiteX4" fmla="*/ 0 w 6330636"/>
              <a:gd name="connsiteY4" fmla="*/ 185271 h 5023224"/>
              <a:gd name="connsiteX0" fmla="*/ 0 w 6330636"/>
              <a:gd name="connsiteY0" fmla="*/ 0 h 4837953"/>
              <a:gd name="connsiteX1" fmla="*/ 4884331 w 6330636"/>
              <a:gd name="connsiteY1" fmla="*/ 0 h 4837953"/>
              <a:gd name="connsiteX2" fmla="*/ 6330636 w 6330636"/>
              <a:gd name="connsiteY2" fmla="*/ 4837953 h 4837953"/>
              <a:gd name="connsiteX3" fmla="*/ 5977 w 6330636"/>
              <a:gd name="connsiteY3" fmla="*/ 4837953 h 4837953"/>
              <a:gd name="connsiteX4" fmla="*/ 0 w 6330636"/>
              <a:gd name="connsiteY4" fmla="*/ 0 h 4837953"/>
              <a:gd name="connsiteX0" fmla="*/ 0 w 6330636"/>
              <a:gd name="connsiteY0" fmla="*/ 0 h 4837953"/>
              <a:gd name="connsiteX1" fmla="*/ 4884331 w 6330636"/>
              <a:gd name="connsiteY1" fmla="*/ 0 h 4837953"/>
              <a:gd name="connsiteX2" fmla="*/ 6330636 w 6330636"/>
              <a:gd name="connsiteY2" fmla="*/ 4837953 h 4837953"/>
              <a:gd name="connsiteX3" fmla="*/ 5977 w 6330636"/>
              <a:gd name="connsiteY3" fmla="*/ 4837953 h 4837953"/>
              <a:gd name="connsiteX4" fmla="*/ 0 w 6330636"/>
              <a:gd name="connsiteY4" fmla="*/ 0 h 4837953"/>
              <a:gd name="connsiteX0" fmla="*/ 0 w 5003167"/>
              <a:gd name="connsiteY0" fmla="*/ 0 h 4837953"/>
              <a:gd name="connsiteX1" fmla="*/ 4884331 w 5003167"/>
              <a:gd name="connsiteY1" fmla="*/ 0 h 4837953"/>
              <a:gd name="connsiteX2" fmla="*/ 4029695 w 5003167"/>
              <a:gd name="connsiteY2" fmla="*/ 4837953 h 4837953"/>
              <a:gd name="connsiteX3" fmla="*/ 5977 w 5003167"/>
              <a:gd name="connsiteY3" fmla="*/ 4837953 h 4837953"/>
              <a:gd name="connsiteX4" fmla="*/ 0 w 5003167"/>
              <a:gd name="connsiteY4" fmla="*/ 0 h 4837953"/>
              <a:gd name="connsiteX0" fmla="*/ 0 w 5222309"/>
              <a:gd name="connsiteY0" fmla="*/ 0 h 4837953"/>
              <a:gd name="connsiteX1" fmla="*/ 4884331 w 5222309"/>
              <a:gd name="connsiteY1" fmla="*/ 0 h 4837953"/>
              <a:gd name="connsiteX2" fmla="*/ 4029695 w 5222309"/>
              <a:gd name="connsiteY2" fmla="*/ 4837953 h 4837953"/>
              <a:gd name="connsiteX3" fmla="*/ 5977 w 5222309"/>
              <a:gd name="connsiteY3" fmla="*/ 4837953 h 4837953"/>
              <a:gd name="connsiteX4" fmla="*/ 0 w 5222309"/>
              <a:gd name="connsiteY4" fmla="*/ 0 h 4837953"/>
              <a:gd name="connsiteX0" fmla="*/ 0 w 5411679"/>
              <a:gd name="connsiteY0" fmla="*/ 0 h 4837953"/>
              <a:gd name="connsiteX1" fmla="*/ 4884331 w 5411679"/>
              <a:gd name="connsiteY1" fmla="*/ 0 h 4837953"/>
              <a:gd name="connsiteX2" fmla="*/ 5181602 w 5411679"/>
              <a:gd name="connsiteY2" fmla="*/ 2079812 h 4837953"/>
              <a:gd name="connsiteX3" fmla="*/ 4029695 w 5411679"/>
              <a:gd name="connsiteY3" fmla="*/ 4837953 h 4837953"/>
              <a:gd name="connsiteX4" fmla="*/ 5977 w 5411679"/>
              <a:gd name="connsiteY4" fmla="*/ 4837953 h 4837953"/>
              <a:gd name="connsiteX5" fmla="*/ 0 w 5411679"/>
              <a:gd name="connsiteY5" fmla="*/ 0 h 4837953"/>
              <a:gd name="connsiteX0" fmla="*/ 0 w 5481079"/>
              <a:gd name="connsiteY0" fmla="*/ 0 h 4837953"/>
              <a:gd name="connsiteX1" fmla="*/ 4884331 w 5481079"/>
              <a:gd name="connsiteY1" fmla="*/ 0 h 4837953"/>
              <a:gd name="connsiteX2" fmla="*/ 5319061 w 5481079"/>
              <a:gd name="connsiteY2" fmla="*/ 2187389 h 4837953"/>
              <a:gd name="connsiteX3" fmla="*/ 4029695 w 5481079"/>
              <a:gd name="connsiteY3" fmla="*/ 4837953 h 4837953"/>
              <a:gd name="connsiteX4" fmla="*/ 5977 w 5481079"/>
              <a:gd name="connsiteY4" fmla="*/ 4837953 h 4837953"/>
              <a:gd name="connsiteX5" fmla="*/ 0 w 5481079"/>
              <a:gd name="connsiteY5" fmla="*/ 0 h 4837953"/>
              <a:gd name="connsiteX0" fmla="*/ 0 w 5473901"/>
              <a:gd name="connsiteY0" fmla="*/ 0 h 4837953"/>
              <a:gd name="connsiteX1" fmla="*/ 4884331 w 5473901"/>
              <a:gd name="connsiteY1" fmla="*/ 0 h 4837953"/>
              <a:gd name="connsiteX2" fmla="*/ 5319061 w 5473901"/>
              <a:gd name="connsiteY2" fmla="*/ 2187389 h 4837953"/>
              <a:gd name="connsiteX3" fmla="*/ 4029695 w 5473901"/>
              <a:gd name="connsiteY3" fmla="*/ 4837953 h 4837953"/>
              <a:gd name="connsiteX4" fmla="*/ 5977 w 5473901"/>
              <a:gd name="connsiteY4" fmla="*/ 4837953 h 4837953"/>
              <a:gd name="connsiteX5" fmla="*/ 0 w 5473901"/>
              <a:gd name="connsiteY5" fmla="*/ 0 h 4837953"/>
              <a:gd name="connsiteX0" fmla="*/ 0 w 5410379"/>
              <a:gd name="connsiteY0" fmla="*/ 0 h 4837953"/>
              <a:gd name="connsiteX1" fmla="*/ 4884331 w 5410379"/>
              <a:gd name="connsiteY1" fmla="*/ 0 h 4837953"/>
              <a:gd name="connsiteX2" fmla="*/ 5319061 w 5410379"/>
              <a:gd name="connsiteY2" fmla="*/ 2187389 h 4837953"/>
              <a:gd name="connsiteX3" fmla="*/ 4029695 w 5410379"/>
              <a:gd name="connsiteY3" fmla="*/ 4837953 h 4837953"/>
              <a:gd name="connsiteX4" fmla="*/ 5977 w 5410379"/>
              <a:gd name="connsiteY4" fmla="*/ 4837953 h 4837953"/>
              <a:gd name="connsiteX5" fmla="*/ 0 w 5410379"/>
              <a:gd name="connsiteY5" fmla="*/ 0 h 4837953"/>
              <a:gd name="connsiteX0" fmla="*/ 0 w 5390665"/>
              <a:gd name="connsiteY0" fmla="*/ 0 h 4837953"/>
              <a:gd name="connsiteX1" fmla="*/ 4884331 w 5390665"/>
              <a:gd name="connsiteY1" fmla="*/ 0 h 4837953"/>
              <a:gd name="connsiteX2" fmla="*/ 5289179 w 5390665"/>
              <a:gd name="connsiteY2" fmla="*/ 2217271 h 4837953"/>
              <a:gd name="connsiteX3" fmla="*/ 4029695 w 5390665"/>
              <a:gd name="connsiteY3" fmla="*/ 4837953 h 4837953"/>
              <a:gd name="connsiteX4" fmla="*/ 5977 w 5390665"/>
              <a:gd name="connsiteY4" fmla="*/ 4837953 h 4837953"/>
              <a:gd name="connsiteX5" fmla="*/ 0 w 5390665"/>
              <a:gd name="connsiteY5" fmla="*/ 0 h 4837953"/>
              <a:gd name="connsiteX0" fmla="*/ 0 w 5390665"/>
              <a:gd name="connsiteY0" fmla="*/ 0 h 4837953"/>
              <a:gd name="connsiteX1" fmla="*/ 4884331 w 5390665"/>
              <a:gd name="connsiteY1" fmla="*/ 0 h 4837953"/>
              <a:gd name="connsiteX2" fmla="*/ 5289179 w 5390665"/>
              <a:gd name="connsiteY2" fmla="*/ 2217271 h 4837953"/>
              <a:gd name="connsiteX3" fmla="*/ 4029695 w 5390665"/>
              <a:gd name="connsiteY3" fmla="*/ 4837953 h 4837953"/>
              <a:gd name="connsiteX4" fmla="*/ 5977 w 5390665"/>
              <a:gd name="connsiteY4" fmla="*/ 4837953 h 4837953"/>
              <a:gd name="connsiteX5" fmla="*/ 0 w 5390665"/>
              <a:gd name="connsiteY5" fmla="*/ 0 h 4837953"/>
              <a:gd name="connsiteX0" fmla="*/ 0 w 5395820"/>
              <a:gd name="connsiteY0" fmla="*/ 0 h 4837953"/>
              <a:gd name="connsiteX1" fmla="*/ 4884331 w 5395820"/>
              <a:gd name="connsiteY1" fmla="*/ 0 h 4837953"/>
              <a:gd name="connsiteX2" fmla="*/ 5289179 w 5395820"/>
              <a:gd name="connsiteY2" fmla="*/ 2217271 h 4837953"/>
              <a:gd name="connsiteX3" fmla="*/ 4029695 w 5395820"/>
              <a:gd name="connsiteY3" fmla="*/ 4837953 h 4837953"/>
              <a:gd name="connsiteX4" fmla="*/ 5977 w 5395820"/>
              <a:gd name="connsiteY4" fmla="*/ 4837953 h 4837953"/>
              <a:gd name="connsiteX5" fmla="*/ 0 w 5395820"/>
              <a:gd name="connsiteY5" fmla="*/ 0 h 4837953"/>
              <a:gd name="connsiteX0" fmla="*/ 0 w 5395820"/>
              <a:gd name="connsiteY0" fmla="*/ 0 h 4837953"/>
              <a:gd name="connsiteX1" fmla="*/ 4884331 w 5395820"/>
              <a:gd name="connsiteY1" fmla="*/ 0 h 4837953"/>
              <a:gd name="connsiteX2" fmla="*/ 5289179 w 5395820"/>
              <a:gd name="connsiteY2" fmla="*/ 2217271 h 4837953"/>
              <a:gd name="connsiteX3" fmla="*/ 4029695 w 5395820"/>
              <a:gd name="connsiteY3" fmla="*/ 4837953 h 4837953"/>
              <a:gd name="connsiteX4" fmla="*/ 5977 w 5395820"/>
              <a:gd name="connsiteY4" fmla="*/ 4837953 h 4837953"/>
              <a:gd name="connsiteX5" fmla="*/ 0 w 5395820"/>
              <a:gd name="connsiteY5" fmla="*/ 0 h 4837953"/>
              <a:gd name="connsiteX0" fmla="*/ 0 w 5395820"/>
              <a:gd name="connsiteY0" fmla="*/ 0 h 4837953"/>
              <a:gd name="connsiteX1" fmla="*/ 4884331 w 5395820"/>
              <a:gd name="connsiteY1" fmla="*/ 0 h 4837953"/>
              <a:gd name="connsiteX2" fmla="*/ 5289179 w 5395820"/>
              <a:gd name="connsiteY2" fmla="*/ 2288988 h 4837953"/>
              <a:gd name="connsiteX3" fmla="*/ 4029695 w 5395820"/>
              <a:gd name="connsiteY3" fmla="*/ 4837953 h 4837953"/>
              <a:gd name="connsiteX4" fmla="*/ 5977 w 5395820"/>
              <a:gd name="connsiteY4" fmla="*/ 4837953 h 4837953"/>
              <a:gd name="connsiteX5" fmla="*/ 0 w 5395820"/>
              <a:gd name="connsiteY5" fmla="*/ 0 h 4837953"/>
              <a:gd name="connsiteX0" fmla="*/ 0 w 5413933"/>
              <a:gd name="connsiteY0" fmla="*/ 0 h 4837953"/>
              <a:gd name="connsiteX1" fmla="*/ 4884331 w 5413933"/>
              <a:gd name="connsiteY1" fmla="*/ 0 h 4837953"/>
              <a:gd name="connsiteX2" fmla="*/ 5289179 w 5413933"/>
              <a:gd name="connsiteY2" fmla="*/ 2288988 h 4837953"/>
              <a:gd name="connsiteX3" fmla="*/ 4029695 w 5413933"/>
              <a:gd name="connsiteY3" fmla="*/ 4837953 h 4837953"/>
              <a:gd name="connsiteX4" fmla="*/ 5977 w 5413933"/>
              <a:gd name="connsiteY4" fmla="*/ 4837953 h 4837953"/>
              <a:gd name="connsiteX5" fmla="*/ 0 w 5413933"/>
              <a:gd name="connsiteY5" fmla="*/ 0 h 4837953"/>
              <a:gd name="connsiteX0" fmla="*/ 0 w 5421725"/>
              <a:gd name="connsiteY0" fmla="*/ 0 h 4837953"/>
              <a:gd name="connsiteX1" fmla="*/ 4884331 w 5421725"/>
              <a:gd name="connsiteY1" fmla="*/ 0 h 4837953"/>
              <a:gd name="connsiteX2" fmla="*/ 5289179 w 5421725"/>
              <a:gd name="connsiteY2" fmla="*/ 2288988 h 4837953"/>
              <a:gd name="connsiteX3" fmla="*/ 4029695 w 5421725"/>
              <a:gd name="connsiteY3" fmla="*/ 4837953 h 4837953"/>
              <a:gd name="connsiteX4" fmla="*/ 5977 w 5421725"/>
              <a:gd name="connsiteY4" fmla="*/ 4837953 h 4837953"/>
              <a:gd name="connsiteX5" fmla="*/ 0 w 5421725"/>
              <a:gd name="connsiteY5" fmla="*/ 0 h 4837953"/>
              <a:gd name="connsiteX0" fmla="*/ 0 w 5421725"/>
              <a:gd name="connsiteY0" fmla="*/ 0 h 4837953"/>
              <a:gd name="connsiteX1" fmla="*/ 4884331 w 5421725"/>
              <a:gd name="connsiteY1" fmla="*/ 0 h 4837953"/>
              <a:gd name="connsiteX2" fmla="*/ 5289179 w 5421725"/>
              <a:gd name="connsiteY2" fmla="*/ 2288988 h 4837953"/>
              <a:gd name="connsiteX3" fmla="*/ 4029695 w 5421725"/>
              <a:gd name="connsiteY3" fmla="*/ 4837953 h 4837953"/>
              <a:gd name="connsiteX4" fmla="*/ 5977 w 5421725"/>
              <a:gd name="connsiteY4" fmla="*/ 4837953 h 4837953"/>
              <a:gd name="connsiteX5" fmla="*/ 0 w 5421725"/>
              <a:gd name="connsiteY5" fmla="*/ 0 h 4837953"/>
              <a:gd name="connsiteX0" fmla="*/ 0 w 5421725"/>
              <a:gd name="connsiteY0" fmla="*/ 0 h 4837953"/>
              <a:gd name="connsiteX1" fmla="*/ 4884331 w 5421725"/>
              <a:gd name="connsiteY1" fmla="*/ 0 h 4837953"/>
              <a:gd name="connsiteX2" fmla="*/ 5289179 w 5421725"/>
              <a:gd name="connsiteY2" fmla="*/ 2288988 h 4837953"/>
              <a:gd name="connsiteX3" fmla="*/ 4029695 w 5421725"/>
              <a:gd name="connsiteY3" fmla="*/ 4837953 h 4837953"/>
              <a:gd name="connsiteX4" fmla="*/ 5977 w 5421725"/>
              <a:gd name="connsiteY4" fmla="*/ 4837953 h 4837953"/>
              <a:gd name="connsiteX5" fmla="*/ 0 w 5421725"/>
              <a:gd name="connsiteY5" fmla="*/ 0 h 4837953"/>
              <a:gd name="connsiteX0" fmla="*/ 0 w 5421725"/>
              <a:gd name="connsiteY0" fmla="*/ 0 h 4837953"/>
              <a:gd name="connsiteX1" fmla="*/ 4884331 w 5421725"/>
              <a:gd name="connsiteY1" fmla="*/ 0 h 4837953"/>
              <a:gd name="connsiteX2" fmla="*/ 5289179 w 5421725"/>
              <a:gd name="connsiteY2" fmla="*/ 2288988 h 4837953"/>
              <a:gd name="connsiteX3" fmla="*/ 4029695 w 5421725"/>
              <a:gd name="connsiteY3" fmla="*/ 4837953 h 4837953"/>
              <a:gd name="connsiteX4" fmla="*/ 5977 w 5421725"/>
              <a:gd name="connsiteY4" fmla="*/ 4837953 h 4837953"/>
              <a:gd name="connsiteX5" fmla="*/ 0 w 5421725"/>
              <a:gd name="connsiteY5" fmla="*/ 0 h 4837953"/>
              <a:gd name="connsiteX0" fmla="*/ 0 w 5421725"/>
              <a:gd name="connsiteY0" fmla="*/ 0 h 4837953"/>
              <a:gd name="connsiteX1" fmla="*/ 4884331 w 5421725"/>
              <a:gd name="connsiteY1" fmla="*/ 0 h 4837953"/>
              <a:gd name="connsiteX2" fmla="*/ 5289179 w 5421725"/>
              <a:gd name="connsiteY2" fmla="*/ 2288988 h 4837953"/>
              <a:gd name="connsiteX3" fmla="*/ 4828989 w 5421725"/>
              <a:gd name="connsiteY3" fmla="*/ 3866777 h 4837953"/>
              <a:gd name="connsiteX4" fmla="*/ 4029695 w 5421725"/>
              <a:gd name="connsiteY4" fmla="*/ 4837953 h 4837953"/>
              <a:gd name="connsiteX5" fmla="*/ 5977 w 5421725"/>
              <a:gd name="connsiteY5" fmla="*/ 4837953 h 4837953"/>
              <a:gd name="connsiteX6" fmla="*/ 0 w 5421725"/>
              <a:gd name="connsiteY6" fmla="*/ 0 h 4837953"/>
              <a:gd name="connsiteX0" fmla="*/ 0 w 5421725"/>
              <a:gd name="connsiteY0" fmla="*/ 0 h 4837953"/>
              <a:gd name="connsiteX1" fmla="*/ 4884331 w 5421725"/>
              <a:gd name="connsiteY1" fmla="*/ 0 h 4837953"/>
              <a:gd name="connsiteX2" fmla="*/ 5289179 w 5421725"/>
              <a:gd name="connsiteY2" fmla="*/ 2288988 h 4837953"/>
              <a:gd name="connsiteX3" fmla="*/ 4828989 w 5421725"/>
              <a:gd name="connsiteY3" fmla="*/ 3866777 h 4837953"/>
              <a:gd name="connsiteX4" fmla="*/ 4029695 w 5421725"/>
              <a:gd name="connsiteY4" fmla="*/ 4837953 h 4837953"/>
              <a:gd name="connsiteX5" fmla="*/ 5977 w 5421725"/>
              <a:gd name="connsiteY5" fmla="*/ 4837953 h 4837953"/>
              <a:gd name="connsiteX6" fmla="*/ 0 w 5421725"/>
              <a:gd name="connsiteY6" fmla="*/ 0 h 4837953"/>
              <a:gd name="connsiteX0" fmla="*/ 0 w 5421725"/>
              <a:gd name="connsiteY0" fmla="*/ 0 h 4837953"/>
              <a:gd name="connsiteX1" fmla="*/ 4884331 w 5421725"/>
              <a:gd name="connsiteY1" fmla="*/ 0 h 4837953"/>
              <a:gd name="connsiteX2" fmla="*/ 5289179 w 5421725"/>
              <a:gd name="connsiteY2" fmla="*/ 2288988 h 4837953"/>
              <a:gd name="connsiteX3" fmla="*/ 4828989 w 5421725"/>
              <a:gd name="connsiteY3" fmla="*/ 3932518 h 4837953"/>
              <a:gd name="connsiteX4" fmla="*/ 4029695 w 5421725"/>
              <a:gd name="connsiteY4" fmla="*/ 4837953 h 4837953"/>
              <a:gd name="connsiteX5" fmla="*/ 5977 w 5421725"/>
              <a:gd name="connsiteY5" fmla="*/ 4837953 h 4837953"/>
              <a:gd name="connsiteX6" fmla="*/ 0 w 5421725"/>
              <a:gd name="connsiteY6" fmla="*/ 0 h 4837953"/>
              <a:gd name="connsiteX0" fmla="*/ 0 w 5421725"/>
              <a:gd name="connsiteY0" fmla="*/ 0 h 4837953"/>
              <a:gd name="connsiteX1" fmla="*/ 4884331 w 5421725"/>
              <a:gd name="connsiteY1" fmla="*/ 0 h 4837953"/>
              <a:gd name="connsiteX2" fmla="*/ 5289179 w 5421725"/>
              <a:gd name="connsiteY2" fmla="*/ 2288988 h 4837953"/>
              <a:gd name="connsiteX3" fmla="*/ 4828989 w 5421725"/>
              <a:gd name="connsiteY3" fmla="*/ 3932518 h 4837953"/>
              <a:gd name="connsiteX4" fmla="*/ 4029695 w 5421725"/>
              <a:gd name="connsiteY4" fmla="*/ 4837953 h 4837953"/>
              <a:gd name="connsiteX5" fmla="*/ 5977 w 5421725"/>
              <a:gd name="connsiteY5" fmla="*/ 4837953 h 4837953"/>
              <a:gd name="connsiteX6" fmla="*/ 0 w 5421725"/>
              <a:gd name="connsiteY6" fmla="*/ 0 h 4837953"/>
              <a:gd name="connsiteX0" fmla="*/ 0 w 5425095"/>
              <a:gd name="connsiteY0" fmla="*/ 0 h 4837953"/>
              <a:gd name="connsiteX1" fmla="*/ 4884331 w 5425095"/>
              <a:gd name="connsiteY1" fmla="*/ 0 h 4837953"/>
              <a:gd name="connsiteX2" fmla="*/ 5289179 w 5425095"/>
              <a:gd name="connsiteY2" fmla="*/ 2288988 h 4837953"/>
              <a:gd name="connsiteX3" fmla="*/ 4828989 w 5425095"/>
              <a:gd name="connsiteY3" fmla="*/ 3932518 h 4837953"/>
              <a:gd name="connsiteX4" fmla="*/ 4029695 w 5425095"/>
              <a:gd name="connsiteY4" fmla="*/ 4837953 h 4837953"/>
              <a:gd name="connsiteX5" fmla="*/ 5977 w 5425095"/>
              <a:gd name="connsiteY5" fmla="*/ 4837953 h 4837953"/>
              <a:gd name="connsiteX6" fmla="*/ 0 w 5425095"/>
              <a:gd name="connsiteY6" fmla="*/ 0 h 4837953"/>
              <a:gd name="connsiteX0" fmla="*/ 0 w 5417069"/>
              <a:gd name="connsiteY0" fmla="*/ 0 h 4837953"/>
              <a:gd name="connsiteX1" fmla="*/ 4860425 w 5417069"/>
              <a:gd name="connsiteY1" fmla="*/ 0 h 4837953"/>
              <a:gd name="connsiteX2" fmla="*/ 5289179 w 5417069"/>
              <a:gd name="connsiteY2" fmla="*/ 2288988 h 4837953"/>
              <a:gd name="connsiteX3" fmla="*/ 4828989 w 5417069"/>
              <a:gd name="connsiteY3" fmla="*/ 3932518 h 4837953"/>
              <a:gd name="connsiteX4" fmla="*/ 4029695 w 5417069"/>
              <a:gd name="connsiteY4" fmla="*/ 4837953 h 4837953"/>
              <a:gd name="connsiteX5" fmla="*/ 5977 w 5417069"/>
              <a:gd name="connsiteY5" fmla="*/ 4837953 h 4837953"/>
              <a:gd name="connsiteX6" fmla="*/ 0 w 5417069"/>
              <a:gd name="connsiteY6" fmla="*/ 0 h 4837953"/>
              <a:gd name="connsiteX0" fmla="*/ 0 w 5420321"/>
              <a:gd name="connsiteY0" fmla="*/ 0 h 4837953"/>
              <a:gd name="connsiteX1" fmla="*/ 4860425 w 5420321"/>
              <a:gd name="connsiteY1" fmla="*/ 0 h 4837953"/>
              <a:gd name="connsiteX2" fmla="*/ 5289179 w 5420321"/>
              <a:gd name="connsiteY2" fmla="*/ 2288988 h 4837953"/>
              <a:gd name="connsiteX3" fmla="*/ 4828989 w 5420321"/>
              <a:gd name="connsiteY3" fmla="*/ 3932518 h 4837953"/>
              <a:gd name="connsiteX4" fmla="*/ 4029695 w 5420321"/>
              <a:gd name="connsiteY4" fmla="*/ 4837953 h 4837953"/>
              <a:gd name="connsiteX5" fmla="*/ 5977 w 5420321"/>
              <a:gd name="connsiteY5" fmla="*/ 4837953 h 4837953"/>
              <a:gd name="connsiteX6" fmla="*/ 0 w 5420321"/>
              <a:gd name="connsiteY6" fmla="*/ 0 h 4837953"/>
              <a:gd name="connsiteX0" fmla="*/ 0 w 5426425"/>
              <a:gd name="connsiteY0" fmla="*/ 0 h 4837953"/>
              <a:gd name="connsiteX1" fmla="*/ 4878354 w 5426425"/>
              <a:gd name="connsiteY1" fmla="*/ 0 h 4837953"/>
              <a:gd name="connsiteX2" fmla="*/ 5289179 w 5426425"/>
              <a:gd name="connsiteY2" fmla="*/ 2288988 h 4837953"/>
              <a:gd name="connsiteX3" fmla="*/ 4828989 w 5426425"/>
              <a:gd name="connsiteY3" fmla="*/ 3932518 h 4837953"/>
              <a:gd name="connsiteX4" fmla="*/ 4029695 w 5426425"/>
              <a:gd name="connsiteY4" fmla="*/ 4837953 h 4837953"/>
              <a:gd name="connsiteX5" fmla="*/ 5977 w 5426425"/>
              <a:gd name="connsiteY5" fmla="*/ 4837953 h 4837953"/>
              <a:gd name="connsiteX6" fmla="*/ 0 w 5426425"/>
              <a:gd name="connsiteY6" fmla="*/ 0 h 4837953"/>
              <a:gd name="connsiteX0" fmla="*/ 0 w 5424724"/>
              <a:gd name="connsiteY0" fmla="*/ 0 h 4837953"/>
              <a:gd name="connsiteX1" fmla="*/ 4878354 w 5424724"/>
              <a:gd name="connsiteY1" fmla="*/ 0 h 4837953"/>
              <a:gd name="connsiteX2" fmla="*/ 5289179 w 5424724"/>
              <a:gd name="connsiteY2" fmla="*/ 2288988 h 4837953"/>
              <a:gd name="connsiteX3" fmla="*/ 4828989 w 5424724"/>
              <a:gd name="connsiteY3" fmla="*/ 3932518 h 4837953"/>
              <a:gd name="connsiteX4" fmla="*/ 4029695 w 5424724"/>
              <a:gd name="connsiteY4" fmla="*/ 4837953 h 4837953"/>
              <a:gd name="connsiteX5" fmla="*/ 5977 w 5424724"/>
              <a:gd name="connsiteY5" fmla="*/ 4837953 h 4837953"/>
              <a:gd name="connsiteX6" fmla="*/ 0 w 5424724"/>
              <a:gd name="connsiteY6" fmla="*/ 0 h 4837953"/>
              <a:gd name="connsiteX0" fmla="*/ 359593 w 5784317"/>
              <a:gd name="connsiteY0" fmla="*/ 0 h 4837953"/>
              <a:gd name="connsiteX1" fmla="*/ 5237947 w 5784317"/>
              <a:gd name="connsiteY1" fmla="*/ 0 h 4837953"/>
              <a:gd name="connsiteX2" fmla="*/ 5648772 w 5784317"/>
              <a:gd name="connsiteY2" fmla="*/ 2288988 h 4837953"/>
              <a:gd name="connsiteX3" fmla="*/ 5188582 w 5784317"/>
              <a:gd name="connsiteY3" fmla="*/ 3932518 h 4837953"/>
              <a:gd name="connsiteX4" fmla="*/ 4389288 w 5784317"/>
              <a:gd name="connsiteY4" fmla="*/ 4837953 h 4837953"/>
              <a:gd name="connsiteX5" fmla="*/ 365570 w 5784317"/>
              <a:gd name="connsiteY5" fmla="*/ 4837953 h 4837953"/>
              <a:gd name="connsiteX6" fmla="*/ 365570 w 5784317"/>
              <a:gd name="connsiteY6" fmla="*/ 1249082 h 4837953"/>
              <a:gd name="connsiteX7" fmla="*/ 359593 w 5784317"/>
              <a:gd name="connsiteY7" fmla="*/ 0 h 4837953"/>
              <a:gd name="connsiteX0" fmla="*/ 371932 w 5796656"/>
              <a:gd name="connsiteY0" fmla="*/ 0 h 4837953"/>
              <a:gd name="connsiteX1" fmla="*/ 5250286 w 5796656"/>
              <a:gd name="connsiteY1" fmla="*/ 0 h 4837953"/>
              <a:gd name="connsiteX2" fmla="*/ 5661111 w 5796656"/>
              <a:gd name="connsiteY2" fmla="*/ 2288988 h 4837953"/>
              <a:gd name="connsiteX3" fmla="*/ 5200921 w 5796656"/>
              <a:gd name="connsiteY3" fmla="*/ 3932518 h 4837953"/>
              <a:gd name="connsiteX4" fmla="*/ 4401627 w 5796656"/>
              <a:gd name="connsiteY4" fmla="*/ 4837953 h 4837953"/>
              <a:gd name="connsiteX5" fmla="*/ 377909 w 5796656"/>
              <a:gd name="connsiteY5" fmla="*/ 4837953 h 4837953"/>
              <a:gd name="connsiteX6" fmla="*/ 170646 w 5796656"/>
              <a:gd name="connsiteY6" fmla="*/ 2740929 h 4837953"/>
              <a:gd name="connsiteX7" fmla="*/ 377909 w 5796656"/>
              <a:gd name="connsiteY7" fmla="*/ 1249082 h 4837953"/>
              <a:gd name="connsiteX8" fmla="*/ 371932 w 5796656"/>
              <a:gd name="connsiteY8" fmla="*/ 0 h 4837953"/>
              <a:gd name="connsiteX0" fmla="*/ 359594 w 5784318"/>
              <a:gd name="connsiteY0" fmla="*/ 0 h 4837953"/>
              <a:gd name="connsiteX1" fmla="*/ 5237948 w 5784318"/>
              <a:gd name="connsiteY1" fmla="*/ 0 h 4837953"/>
              <a:gd name="connsiteX2" fmla="*/ 5648773 w 5784318"/>
              <a:gd name="connsiteY2" fmla="*/ 2288988 h 4837953"/>
              <a:gd name="connsiteX3" fmla="*/ 5188583 w 5784318"/>
              <a:gd name="connsiteY3" fmla="*/ 3932518 h 4837953"/>
              <a:gd name="connsiteX4" fmla="*/ 4389289 w 5784318"/>
              <a:gd name="connsiteY4" fmla="*/ 4837953 h 4837953"/>
              <a:gd name="connsiteX5" fmla="*/ 365571 w 5784318"/>
              <a:gd name="connsiteY5" fmla="*/ 4837953 h 4837953"/>
              <a:gd name="connsiteX6" fmla="*/ 1590868 w 5784318"/>
              <a:gd name="connsiteY6" fmla="*/ 1296177 h 4837953"/>
              <a:gd name="connsiteX7" fmla="*/ 365571 w 5784318"/>
              <a:gd name="connsiteY7" fmla="*/ 1249082 h 4837953"/>
              <a:gd name="connsiteX8" fmla="*/ 359594 w 5784318"/>
              <a:gd name="connsiteY8" fmla="*/ 0 h 4837953"/>
              <a:gd name="connsiteX0" fmla="*/ 359594 w 5784318"/>
              <a:gd name="connsiteY0" fmla="*/ 0 h 4844049"/>
              <a:gd name="connsiteX1" fmla="*/ 5237948 w 5784318"/>
              <a:gd name="connsiteY1" fmla="*/ 0 h 4844049"/>
              <a:gd name="connsiteX2" fmla="*/ 5648773 w 5784318"/>
              <a:gd name="connsiteY2" fmla="*/ 2288988 h 4844049"/>
              <a:gd name="connsiteX3" fmla="*/ 5188583 w 5784318"/>
              <a:gd name="connsiteY3" fmla="*/ 3932518 h 4844049"/>
              <a:gd name="connsiteX4" fmla="*/ 4389289 w 5784318"/>
              <a:gd name="connsiteY4" fmla="*/ 4837953 h 4844049"/>
              <a:gd name="connsiteX5" fmla="*/ 706947 w 5784318"/>
              <a:gd name="connsiteY5" fmla="*/ 4844049 h 4844049"/>
              <a:gd name="connsiteX6" fmla="*/ 1590868 w 5784318"/>
              <a:gd name="connsiteY6" fmla="*/ 1296177 h 4844049"/>
              <a:gd name="connsiteX7" fmla="*/ 365571 w 5784318"/>
              <a:gd name="connsiteY7" fmla="*/ 1249082 h 4844049"/>
              <a:gd name="connsiteX8" fmla="*/ 359594 w 5784318"/>
              <a:gd name="connsiteY8" fmla="*/ 0 h 4844049"/>
              <a:gd name="connsiteX0" fmla="*/ 359594 w 5784318"/>
              <a:gd name="connsiteY0" fmla="*/ 0 h 4844049"/>
              <a:gd name="connsiteX1" fmla="*/ 5237948 w 5784318"/>
              <a:gd name="connsiteY1" fmla="*/ 0 h 4844049"/>
              <a:gd name="connsiteX2" fmla="*/ 5648773 w 5784318"/>
              <a:gd name="connsiteY2" fmla="*/ 2288988 h 4844049"/>
              <a:gd name="connsiteX3" fmla="*/ 5188583 w 5784318"/>
              <a:gd name="connsiteY3" fmla="*/ 3932518 h 4844049"/>
              <a:gd name="connsiteX4" fmla="*/ 4389289 w 5784318"/>
              <a:gd name="connsiteY4" fmla="*/ 4837953 h 4844049"/>
              <a:gd name="connsiteX5" fmla="*/ 706947 w 5784318"/>
              <a:gd name="connsiteY5" fmla="*/ 4844049 h 4844049"/>
              <a:gd name="connsiteX6" fmla="*/ 1590868 w 5784318"/>
              <a:gd name="connsiteY6" fmla="*/ 1296177 h 4844049"/>
              <a:gd name="connsiteX7" fmla="*/ 365571 w 5784318"/>
              <a:gd name="connsiteY7" fmla="*/ 1249082 h 4844049"/>
              <a:gd name="connsiteX8" fmla="*/ 359594 w 5784318"/>
              <a:gd name="connsiteY8" fmla="*/ 0 h 4844049"/>
              <a:gd name="connsiteX0" fmla="*/ 359594 w 5784318"/>
              <a:gd name="connsiteY0" fmla="*/ 0 h 4844049"/>
              <a:gd name="connsiteX1" fmla="*/ 5237948 w 5784318"/>
              <a:gd name="connsiteY1" fmla="*/ 0 h 4844049"/>
              <a:gd name="connsiteX2" fmla="*/ 5648773 w 5784318"/>
              <a:gd name="connsiteY2" fmla="*/ 2288988 h 4844049"/>
              <a:gd name="connsiteX3" fmla="*/ 5188583 w 5784318"/>
              <a:gd name="connsiteY3" fmla="*/ 3932518 h 4844049"/>
              <a:gd name="connsiteX4" fmla="*/ 4389289 w 5784318"/>
              <a:gd name="connsiteY4" fmla="*/ 4837953 h 4844049"/>
              <a:gd name="connsiteX5" fmla="*/ 688659 w 5784318"/>
              <a:gd name="connsiteY5" fmla="*/ 4844049 h 4844049"/>
              <a:gd name="connsiteX6" fmla="*/ 1590868 w 5784318"/>
              <a:gd name="connsiteY6" fmla="*/ 1296177 h 4844049"/>
              <a:gd name="connsiteX7" fmla="*/ 365571 w 5784318"/>
              <a:gd name="connsiteY7" fmla="*/ 1249082 h 4844049"/>
              <a:gd name="connsiteX8" fmla="*/ 359594 w 5784318"/>
              <a:gd name="connsiteY8" fmla="*/ 0 h 4844049"/>
              <a:gd name="connsiteX0" fmla="*/ 359594 w 5784318"/>
              <a:gd name="connsiteY0" fmla="*/ 0 h 4844049"/>
              <a:gd name="connsiteX1" fmla="*/ 5237948 w 5784318"/>
              <a:gd name="connsiteY1" fmla="*/ 0 h 4844049"/>
              <a:gd name="connsiteX2" fmla="*/ 5648773 w 5784318"/>
              <a:gd name="connsiteY2" fmla="*/ 2288988 h 4844049"/>
              <a:gd name="connsiteX3" fmla="*/ 5188583 w 5784318"/>
              <a:gd name="connsiteY3" fmla="*/ 3932518 h 4844049"/>
              <a:gd name="connsiteX4" fmla="*/ 4389289 w 5784318"/>
              <a:gd name="connsiteY4" fmla="*/ 4837953 h 4844049"/>
              <a:gd name="connsiteX5" fmla="*/ 688659 w 5784318"/>
              <a:gd name="connsiteY5" fmla="*/ 4844049 h 4844049"/>
              <a:gd name="connsiteX6" fmla="*/ 1590868 w 5784318"/>
              <a:gd name="connsiteY6" fmla="*/ 1296177 h 4844049"/>
              <a:gd name="connsiteX7" fmla="*/ 365571 w 5784318"/>
              <a:gd name="connsiteY7" fmla="*/ 1249082 h 4844049"/>
              <a:gd name="connsiteX8" fmla="*/ 359594 w 5784318"/>
              <a:gd name="connsiteY8" fmla="*/ 0 h 4844049"/>
              <a:gd name="connsiteX0" fmla="*/ 359594 w 5784318"/>
              <a:gd name="connsiteY0" fmla="*/ 0 h 4844049"/>
              <a:gd name="connsiteX1" fmla="*/ 5237948 w 5784318"/>
              <a:gd name="connsiteY1" fmla="*/ 0 h 4844049"/>
              <a:gd name="connsiteX2" fmla="*/ 5648773 w 5784318"/>
              <a:gd name="connsiteY2" fmla="*/ 2288988 h 4844049"/>
              <a:gd name="connsiteX3" fmla="*/ 5188583 w 5784318"/>
              <a:gd name="connsiteY3" fmla="*/ 3932518 h 4844049"/>
              <a:gd name="connsiteX4" fmla="*/ 4389289 w 5784318"/>
              <a:gd name="connsiteY4" fmla="*/ 4837953 h 4844049"/>
              <a:gd name="connsiteX5" fmla="*/ 688659 w 5784318"/>
              <a:gd name="connsiteY5" fmla="*/ 4844049 h 4844049"/>
              <a:gd name="connsiteX6" fmla="*/ 1590868 w 5784318"/>
              <a:gd name="connsiteY6" fmla="*/ 1296177 h 4844049"/>
              <a:gd name="connsiteX7" fmla="*/ 365571 w 5784318"/>
              <a:gd name="connsiteY7" fmla="*/ 1249082 h 4844049"/>
              <a:gd name="connsiteX8" fmla="*/ 359594 w 5784318"/>
              <a:gd name="connsiteY8" fmla="*/ 0 h 4844049"/>
              <a:gd name="connsiteX0" fmla="*/ 359594 w 5784318"/>
              <a:gd name="connsiteY0" fmla="*/ 0 h 4844049"/>
              <a:gd name="connsiteX1" fmla="*/ 5237948 w 5784318"/>
              <a:gd name="connsiteY1" fmla="*/ 0 h 4844049"/>
              <a:gd name="connsiteX2" fmla="*/ 5648773 w 5784318"/>
              <a:gd name="connsiteY2" fmla="*/ 2288988 h 4844049"/>
              <a:gd name="connsiteX3" fmla="*/ 5188583 w 5784318"/>
              <a:gd name="connsiteY3" fmla="*/ 3932518 h 4844049"/>
              <a:gd name="connsiteX4" fmla="*/ 4389289 w 5784318"/>
              <a:gd name="connsiteY4" fmla="*/ 4837953 h 4844049"/>
              <a:gd name="connsiteX5" fmla="*/ 688659 w 5784318"/>
              <a:gd name="connsiteY5" fmla="*/ 4844049 h 4844049"/>
              <a:gd name="connsiteX6" fmla="*/ 1590868 w 5784318"/>
              <a:gd name="connsiteY6" fmla="*/ 1296177 h 4844049"/>
              <a:gd name="connsiteX7" fmla="*/ 365571 w 5784318"/>
              <a:gd name="connsiteY7" fmla="*/ 1249082 h 4844049"/>
              <a:gd name="connsiteX8" fmla="*/ 359594 w 5784318"/>
              <a:gd name="connsiteY8" fmla="*/ 0 h 4844049"/>
              <a:gd name="connsiteX0" fmla="*/ 359594 w 5784318"/>
              <a:gd name="connsiteY0" fmla="*/ 0 h 4844049"/>
              <a:gd name="connsiteX1" fmla="*/ 5237948 w 5784318"/>
              <a:gd name="connsiteY1" fmla="*/ 0 h 4844049"/>
              <a:gd name="connsiteX2" fmla="*/ 5648773 w 5784318"/>
              <a:gd name="connsiteY2" fmla="*/ 2288988 h 4844049"/>
              <a:gd name="connsiteX3" fmla="*/ 5188583 w 5784318"/>
              <a:gd name="connsiteY3" fmla="*/ 3932518 h 4844049"/>
              <a:gd name="connsiteX4" fmla="*/ 4389289 w 5784318"/>
              <a:gd name="connsiteY4" fmla="*/ 4837953 h 4844049"/>
              <a:gd name="connsiteX5" fmla="*/ 688659 w 5784318"/>
              <a:gd name="connsiteY5" fmla="*/ 4844049 h 4844049"/>
              <a:gd name="connsiteX6" fmla="*/ 1590868 w 5784318"/>
              <a:gd name="connsiteY6" fmla="*/ 1296177 h 4844049"/>
              <a:gd name="connsiteX7" fmla="*/ 365571 w 5784318"/>
              <a:gd name="connsiteY7" fmla="*/ 1249082 h 4844049"/>
              <a:gd name="connsiteX8" fmla="*/ 359594 w 5784318"/>
              <a:gd name="connsiteY8" fmla="*/ 0 h 4844049"/>
              <a:gd name="connsiteX0" fmla="*/ 359594 w 5784318"/>
              <a:gd name="connsiteY0" fmla="*/ 0 h 4844049"/>
              <a:gd name="connsiteX1" fmla="*/ 5237948 w 5784318"/>
              <a:gd name="connsiteY1" fmla="*/ 0 h 4844049"/>
              <a:gd name="connsiteX2" fmla="*/ 5648773 w 5784318"/>
              <a:gd name="connsiteY2" fmla="*/ 2288988 h 4844049"/>
              <a:gd name="connsiteX3" fmla="*/ 5188583 w 5784318"/>
              <a:gd name="connsiteY3" fmla="*/ 3932518 h 4844049"/>
              <a:gd name="connsiteX4" fmla="*/ 4389289 w 5784318"/>
              <a:gd name="connsiteY4" fmla="*/ 4837953 h 4844049"/>
              <a:gd name="connsiteX5" fmla="*/ 688659 w 5784318"/>
              <a:gd name="connsiteY5" fmla="*/ 4844049 h 4844049"/>
              <a:gd name="connsiteX6" fmla="*/ 1584772 w 5784318"/>
              <a:gd name="connsiteY6" fmla="*/ 1259601 h 4844049"/>
              <a:gd name="connsiteX7" fmla="*/ 365571 w 5784318"/>
              <a:gd name="connsiteY7" fmla="*/ 1249082 h 4844049"/>
              <a:gd name="connsiteX8" fmla="*/ 359594 w 5784318"/>
              <a:gd name="connsiteY8" fmla="*/ 0 h 4844049"/>
              <a:gd name="connsiteX0" fmla="*/ 359594 w 5784318"/>
              <a:gd name="connsiteY0" fmla="*/ 0 h 4844049"/>
              <a:gd name="connsiteX1" fmla="*/ 5237948 w 5784318"/>
              <a:gd name="connsiteY1" fmla="*/ 0 h 4844049"/>
              <a:gd name="connsiteX2" fmla="*/ 5648773 w 5784318"/>
              <a:gd name="connsiteY2" fmla="*/ 2288988 h 4844049"/>
              <a:gd name="connsiteX3" fmla="*/ 5188583 w 5784318"/>
              <a:gd name="connsiteY3" fmla="*/ 3932518 h 4844049"/>
              <a:gd name="connsiteX4" fmla="*/ 4389289 w 5784318"/>
              <a:gd name="connsiteY4" fmla="*/ 4837953 h 4844049"/>
              <a:gd name="connsiteX5" fmla="*/ 688659 w 5784318"/>
              <a:gd name="connsiteY5" fmla="*/ 4844049 h 4844049"/>
              <a:gd name="connsiteX6" fmla="*/ 1584772 w 5784318"/>
              <a:gd name="connsiteY6" fmla="*/ 1259601 h 4844049"/>
              <a:gd name="connsiteX7" fmla="*/ 365571 w 5784318"/>
              <a:gd name="connsiteY7" fmla="*/ 1249082 h 4844049"/>
              <a:gd name="connsiteX8" fmla="*/ 359594 w 5784318"/>
              <a:gd name="connsiteY8" fmla="*/ 0 h 4844049"/>
              <a:gd name="connsiteX0" fmla="*/ 18299 w 5443023"/>
              <a:gd name="connsiteY0" fmla="*/ 0 h 4844049"/>
              <a:gd name="connsiteX1" fmla="*/ 4896653 w 5443023"/>
              <a:gd name="connsiteY1" fmla="*/ 0 h 4844049"/>
              <a:gd name="connsiteX2" fmla="*/ 5307478 w 5443023"/>
              <a:gd name="connsiteY2" fmla="*/ 2288988 h 4844049"/>
              <a:gd name="connsiteX3" fmla="*/ 4847288 w 5443023"/>
              <a:gd name="connsiteY3" fmla="*/ 3932518 h 4844049"/>
              <a:gd name="connsiteX4" fmla="*/ 4047994 w 5443023"/>
              <a:gd name="connsiteY4" fmla="*/ 4837953 h 4844049"/>
              <a:gd name="connsiteX5" fmla="*/ 347364 w 5443023"/>
              <a:gd name="connsiteY5" fmla="*/ 4844049 h 4844049"/>
              <a:gd name="connsiteX6" fmla="*/ 1243477 w 5443023"/>
              <a:gd name="connsiteY6" fmla="*/ 1259601 h 4844049"/>
              <a:gd name="connsiteX7" fmla="*/ 24276 w 5443023"/>
              <a:gd name="connsiteY7" fmla="*/ 1249082 h 4844049"/>
              <a:gd name="connsiteX8" fmla="*/ 18299 w 5443023"/>
              <a:gd name="connsiteY8" fmla="*/ 0 h 4844049"/>
              <a:gd name="connsiteX0" fmla="*/ 18299 w 5443023"/>
              <a:gd name="connsiteY0" fmla="*/ 0 h 4844049"/>
              <a:gd name="connsiteX1" fmla="*/ 4896653 w 5443023"/>
              <a:gd name="connsiteY1" fmla="*/ 0 h 4844049"/>
              <a:gd name="connsiteX2" fmla="*/ 5307478 w 5443023"/>
              <a:gd name="connsiteY2" fmla="*/ 2288988 h 4844049"/>
              <a:gd name="connsiteX3" fmla="*/ 4847288 w 5443023"/>
              <a:gd name="connsiteY3" fmla="*/ 3932518 h 4844049"/>
              <a:gd name="connsiteX4" fmla="*/ 4047994 w 5443023"/>
              <a:gd name="connsiteY4" fmla="*/ 4837953 h 4844049"/>
              <a:gd name="connsiteX5" fmla="*/ 347364 w 5443023"/>
              <a:gd name="connsiteY5" fmla="*/ 4844049 h 4844049"/>
              <a:gd name="connsiteX6" fmla="*/ 1243477 w 5443023"/>
              <a:gd name="connsiteY6" fmla="*/ 1259601 h 4844049"/>
              <a:gd name="connsiteX7" fmla="*/ 24276 w 5443023"/>
              <a:gd name="connsiteY7" fmla="*/ 1249082 h 4844049"/>
              <a:gd name="connsiteX8" fmla="*/ 18299 w 5443023"/>
              <a:gd name="connsiteY8" fmla="*/ 0 h 4844049"/>
              <a:gd name="connsiteX0" fmla="*/ 15928 w 5440652"/>
              <a:gd name="connsiteY0" fmla="*/ 0 h 4844049"/>
              <a:gd name="connsiteX1" fmla="*/ 4894282 w 5440652"/>
              <a:gd name="connsiteY1" fmla="*/ 0 h 4844049"/>
              <a:gd name="connsiteX2" fmla="*/ 5305107 w 5440652"/>
              <a:gd name="connsiteY2" fmla="*/ 2288988 h 4844049"/>
              <a:gd name="connsiteX3" fmla="*/ 4844917 w 5440652"/>
              <a:gd name="connsiteY3" fmla="*/ 3932518 h 4844049"/>
              <a:gd name="connsiteX4" fmla="*/ 4045623 w 5440652"/>
              <a:gd name="connsiteY4" fmla="*/ 4837953 h 4844049"/>
              <a:gd name="connsiteX5" fmla="*/ 344993 w 5440652"/>
              <a:gd name="connsiteY5" fmla="*/ 4844049 h 4844049"/>
              <a:gd name="connsiteX6" fmla="*/ 1241106 w 5440652"/>
              <a:gd name="connsiteY6" fmla="*/ 1259601 h 4844049"/>
              <a:gd name="connsiteX7" fmla="*/ 33858 w 5440652"/>
              <a:gd name="connsiteY7" fmla="*/ 1183341 h 4844049"/>
              <a:gd name="connsiteX8" fmla="*/ 15928 w 5440652"/>
              <a:gd name="connsiteY8" fmla="*/ 0 h 4844049"/>
              <a:gd name="connsiteX0" fmla="*/ 19763 w 5444487"/>
              <a:gd name="connsiteY0" fmla="*/ 0 h 4844049"/>
              <a:gd name="connsiteX1" fmla="*/ 4898117 w 5444487"/>
              <a:gd name="connsiteY1" fmla="*/ 0 h 4844049"/>
              <a:gd name="connsiteX2" fmla="*/ 5308942 w 5444487"/>
              <a:gd name="connsiteY2" fmla="*/ 2288988 h 4844049"/>
              <a:gd name="connsiteX3" fmla="*/ 4848752 w 5444487"/>
              <a:gd name="connsiteY3" fmla="*/ 3932518 h 4844049"/>
              <a:gd name="connsiteX4" fmla="*/ 4049458 w 5444487"/>
              <a:gd name="connsiteY4" fmla="*/ 4837953 h 4844049"/>
              <a:gd name="connsiteX5" fmla="*/ 348828 w 5444487"/>
              <a:gd name="connsiteY5" fmla="*/ 4844049 h 4844049"/>
              <a:gd name="connsiteX6" fmla="*/ 1244941 w 5444487"/>
              <a:gd name="connsiteY6" fmla="*/ 1259601 h 4844049"/>
              <a:gd name="connsiteX7" fmla="*/ 19764 w 5444487"/>
              <a:gd name="connsiteY7" fmla="*/ 1267011 h 4844049"/>
              <a:gd name="connsiteX8" fmla="*/ 19763 w 5444487"/>
              <a:gd name="connsiteY8" fmla="*/ 0 h 4844049"/>
              <a:gd name="connsiteX0" fmla="*/ 19763 w 5444487"/>
              <a:gd name="connsiteY0" fmla="*/ 0 h 4844049"/>
              <a:gd name="connsiteX1" fmla="*/ 4898117 w 5444487"/>
              <a:gd name="connsiteY1" fmla="*/ 0 h 4844049"/>
              <a:gd name="connsiteX2" fmla="*/ 5308942 w 5444487"/>
              <a:gd name="connsiteY2" fmla="*/ 2288988 h 4844049"/>
              <a:gd name="connsiteX3" fmla="*/ 4848752 w 5444487"/>
              <a:gd name="connsiteY3" fmla="*/ 3932518 h 4844049"/>
              <a:gd name="connsiteX4" fmla="*/ 4049458 w 5444487"/>
              <a:gd name="connsiteY4" fmla="*/ 4837953 h 4844049"/>
              <a:gd name="connsiteX5" fmla="*/ 348828 w 5444487"/>
              <a:gd name="connsiteY5" fmla="*/ 4844049 h 4844049"/>
              <a:gd name="connsiteX6" fmla="*/ 1244941 w 5444487"/>
              <a:gd name="connsiteY6" fmla="*/ 1259601 h 4844049"/>
              <a:gd name="connsiteX7" fmla="*/ 19764 w 5444487"/>
              <a:gd name="connsiteY7" fmla="*/ 1267011 h 4844049"/>
              <a:gd name="connsiteX8" fmla="*/ 19763 w 5444487"/>
              <a:gd name="connsiteY8" fmla="*/ 0 h 4844049"/>
              <a:gd name="connsiteX0" fmla="*/ 19763 w 5444487"/>
              <a:gd name="connsiteY0" fmla="*/ 0 h 4844049"/>
              <a:gd name="connsiteX1" fmla="*/ 4898117 w 5444487"/>
              <a:gd name="connsiteY1" fmla="*/ 0 h 4844049"/>
              <a:gd name="connsiteX2" fmla="*/ 5308942 w 5444487"/>
              <a:gd name="connsiteY2" fmla="*/ 2288988 h 4844049"/>
              <a:gd name="connsiteX3" fmla="*/ 4848752 w 5444487"/>
              <a:gd name="connsiteY3" fmla="*/ 3932518 h 4844049"/>
              <a:gd name="connsiteX4" fmla="*/ 4049458 w 5444487"/>
              <a:gd name="connsiteY4" fmla="*/ 4837953 h 4844049"/>
              <a:gd name="connsiteX5" fmla="*/ 348828 w 5444487"/>
              <a:gd name="connsiteY5" fmla="*/ 4844049 h 4844049"/>
              <a:gd name="connsiteX6" fmla="*/ 1232988 w 5444487"/>
              <a:gd name="connsiteY6" fmla="*/ 1277530 h 4844049"/>
              <a:gd name="connsiteX7" fmla="*/ 19764 w 5444487"/>
              <a:gd name="connsiteY7" fmla="*/ 1267011 h 4844049"/>
              <a:gd name="connsiteX8" fmla="*/ 19763 w 5444487"/>
              <a:gd name="connsiteY8" fmla="*/ 0 h 4844049"/>
              <a:gd name="connsiteX0" fmla="*/ 21476 w 5446200"/>
              <a:gd name="connsiteY0" fmla="*/ 0 h 4844049"/>
              <a:gd name="connsiteX1" fmla="*/ 4899830 w 5446200"/>
              <a:gd name="connsiteY1" fmla="*/ 0 h 4844049"/>
              <a:gd name="connsiteX2" fmla="*/ 5310655 w 5446200"/>
              <a:gd name="connsiteY2" fmla="*/ 2288988 h 4844049"/>
              <a:gd name="connsiteX3" fmla="*/ 4850465 w 5446200"/>
              <a:gd name="connsiteY3" fmla="*/ 3932518 h 4844049"/>
              <a:gd name="connsiteX4" fmla="*/ 4051171 w 5446200"/>
              <a:gd name="connsiteY4" fmla="*/ 4837953 h 4844049"/>
              <a:gd name="connsiteX5" fmla="*/ 350541 w 5446200"/>
              <a:gd name="connsiteY5" fmla="*/ 4844049 h 4844049"/>
              <a:gd name="connsiteX6" fmla="*/ 1234701 w 5446200"/>
              <a:gd name="connsiteY6" fmla="*/ 1277530 h 4844049"/>
              <a:gd name="connsiteX7" fmla="*/ 15500 w 5446200"/>
              <a:gd name="connsiteY7" fmla="*/ 1284941 h 4844049"/>
              <a:gd name="connsiteX8" fmla="*/ 21476 w 5446200"/>
              <a:gd name="connsiteY8" fmla="*/ 0 h 4844049"/>
              <a:gd name="connsiteX0" fmla="*/ 20477 w 5445201"/>
              <a:gd name="connsiteY0" fmla="*/ 0 h 4844049"/>
              <a:gd name="connsiteX1" fmla="*/ 4898831 w 5445201"/>
              <a:gd name="connsiteY1" fmla="*/ 0 h 4844049"/>
              <a:gd name="connsiteX2" fmla="*/ 5309656 w 5445201"/>
              <a:gd name="connsiteY2" fmla="*/ 2288988 h 4844049"/>
              <a:gd name="connsiteX3" fmla="*/ 4849466 w 5445201"/>
              <a:gd name="connsiteY3" fmla="*/ 3932518 h 4844049"/>
              <a:gd name="connsiteX4" fmla="*/ 4050172 w 5445201"/>
              <a:gd name="connsiteY4" fmla="*/ 4837953 h 4844049"/>
              <a:gd name="connsiteX5" fmla="*/ 349542 w 5445201"/>
              <a:gd name="connsiteY5" fmla="*/ 4844049 h 4844049"/>
              <a:gd name="connsiteX6" fmla="*/ 1233702 w 5445201"/>
              <a:gd name="connsiteY6" fmla="*/ 1277530 h 4844049"/>
              <a:gd name="connsiteX7" fmla="*/ 14501 w 5445201"/>
              <a:gd name="connsiteY7" fmla="*/ 1284941 h 4844049"/>
              <a:gd name="connsiteX8" fmla="*/ 20477 w 5445201"/>
              <a:gd name="connsiteY8" fmla="*/ 0 h 4844049"/>
              <a:gd name="connsiteX0" fmla="*/ 22345 w 5447069"/>
              <a:gd name="connsiteY0" fmla="*/ 0 h 4844049"/>
              <a:gd name="connsiteX1" fmla="*/ 4900699 w 5447069"/>
              <a:gd name="connsiteY1" fmla="*/ 0 h 4844049"/>
              <a:gd name="connsiteX2" fmla="*/ 5311524 w 5447069"/>
              <a:gd name="connsiteY2" fmla="*/ 2288988 h 4844049"/>
              <a:gd name="connsiteX3" fmla="*/ 4851334 w 5447069"/>
              <a:gd name="connsiteY3" fmla="*/ 3932518 h 4844049"/>
              <a:gd name="connsiteX4" fmla="*/ 4052040 w 5447069"/>
              <a:gd name="connsiteY4" fmla="*/ 4837953 h 4844049"/>
              <a:gd name="connsiteX5" fmla="*/ 351410 w 5447069"/>
              <a:gd name="connsiteY5" fmla="*/ 4844049 h 4844049"/>
              <a:gd name="connsiteX6" fmla="*/ 1235570 w 5447069"/>
              <a:gd name="connsiteY6" fmla="*/ 1277530 h 4844049"/>
              <a:gd name="connsiteX7" fmla="*/ 10393 w 5447069"/>
              <a:gd name="connsiteY7" fmla="*/ 1284941 h 4844049"/>
              <a:gd name="connsiteX8" fmla="*/ 22345 w 5447069"/>
              <a:gd name="connsiteY8" fmla="*/ 0 h 4844049"/>
              <a:gd name="connsiteX0" fmla="*/ 22345 w 5447069"/>
              <a:gd name="connsiteY0" fmla="*/ 0 h 4844049"/>
              <a:gd name="connsiteX1" fmla="*/ 4900699 w 5447069"/>
              <a:gd name="connsiteY1" fmla="*/ 0 h 4844049"/>
              <a:gd name="connsiteX2" fmla="*/ 5311524 w 5447069"/>
              <a:gd name="connsiteY2" fmla="*/ 2288988 h 4844049"/>
              <a:gd name="connsiteX3" fmla="*/ 4851334 w 5447069"/>
              <a:gd name="connsiteY3" fmla="*/ 3932518 h 4844049"/>
              <a:gd name="connsiteX4" fmla="*/ 4052040 w 5447069"/>
              <a:gd name="connsiteY4" fmla="*/ 4837953 h 4844049"/>
              <a:gd name="connsiteX5" fmla="*/ 351410 w 5447069"/>
              <a:gd name="connsiteY5" fmla="*/ 4844049 h 4844049"/>
              <a:gd name="connsiteX6" fmla="*/ 1235570 w 5447069"/>
              <a:gd name="connsiteY6" fmla="*/ 1277530 h 4844049"/>
              <a:gd name="connsiteX7" fmla="*/ 10393 w 5447069"/>
              <a:gd name="connsiteY7" fmla="*/ 1284941 h 4844049"/>
              <a:gd name="connsiteX8" fmla="*/ 22345 w 5447069"/>
              <a:gd name="connsiteY8" fmla="*/ 0 h 4844049"/>
              <a:gd name="connsiteX0" fmla="*/ 22345 w 5447069"/>
              <a:gd name="connsiteY0" fmla="*/ 0 h 4844049"/>
              <a:gd name="connsiteX1" fmla="*/ 4900699 w 5447069"/>
              <a:gd name="connsiteY1" fmla="*/ 0 h 4844049"/>
              <a:gd name="connsiteX2" fmla="*/ 5311524 w 5447069"/>
              <a:gd name="connsiteY2" fmla="*/ 2288988 h 4844049"/>
              <a:gd name="connsiteX3" fmla="*/ 4851334 w 5447069"/>
              <a:gd name="connsiteY3" fmla="*/ 3932518 h 4844049"/>
              <a:gd name="connsiteX4" fmla="*/ 4052040 w 5447069"/>
              <a:gd name="connsiteY4" fmla="*/ 4837953 h 4844049"/>
              <a:gd name="connsiteX5" fmla="*/ 351410 w 5447069"/>
              <a:gd name="connsiteY5" fmla="*/ 4844049 h 4844049"/>
              <a:gd name="connsiteX6" fmla="*/ 1235570 w 5447069"/>
              <a:gd name="connsiteY6" fmla="*/ 1277530 h 4844049"/>
              <a:gd name="connsiteX7" fmla="*/ 10393 w 5447069"/>
              <a:gd name="connsiteY7" fmla="*/ 1284941 h 4844049"/>
              <a:gd name="connsiteX8" fmla="*/ 22345 w 5447069"/>
              <a:gd name="connsiteY8" fmla="*/ 0 h 4844049"/>
              <a:gd name="connsiteX0" fmla="*/ 16812 w 5441536"/>
              <a:gd name="connsiteY0" fmla="*/ 0 h 4844049"/>
              <a:gd name="connsiteX1" fmla="*/ 4895166 w 5441536"/>
              <a:gd name="connsiteY1" fmla="*/ 0 h 4844049"/>
              <a:gd name="connsiteX2" fmla="*/ 5305991 w 5441536"/>
              <a:gd name="connsiteY2" fmla="*/ 2288988 h 4844049"/>
              <a:gd name="connsiteX3" fmla="*/ 4845801 w 5441536"/>
              <a:gd name="connsiteY3" fmla="*/ 3932518 h 4844049"/>
              <a:gd name="connsiteX4" fmla="*/ 4046507 w 5441536"/>
              <a:gd name="connsiteY4" fmla="*/ 4837953 h 4844049"/>
              <a:gd name="connsiteX5" fmla="*/ 345877 w 5441536"/>
              <a:gd name="connsiteY5" fmla="*/ 4844049 h 4844049"/>
              <a:gd name="connsiteX6" fmla="*/ 1230037 w 5441536"/>
              <a:gd name="connsiteY6" fmla="*/ 1277530 h 4844049"/>
              <a:gd name="connsiteX7" fmla="*/ 4860 w 5441536"/>
              <a:gd name="connsiteY7" fmla="*/ 1284941 h 4844049"/>
              <a:gd name="connsiteX8" fmla="*/ 16812 w 5441536"/>
              <a:gd name="connsiteY8" fmla="*/ 0 h 4844049"/>
              <a:gd name="connsiteX0" fmla="*/ 14855 w 5439579"/>
              <a:gd name="connsiteY0" fmla="*/ 0 h 4844049"/>
              <a:gd name="connsiteX1" fmla="*/ 4893209 w 5439579"/>
              <a:gd name="connsiteY1" fmla="*/ 0 h 4844049"/>
              <a:gd name="connsiteX2" fmla="*/ 5304034 w 5439579"/>
              <a:gd name="connsiteY2" fmla="*/ 2288988 h 4844049"/>
              <a:gd name="connsiteX3" fmla="*/ 4843844 w 5439579"/>
              <a:gd name="connsiteY3" fmla="*/ 3932518 h 4844049"/>
              <a:gd name="connsiteX4" fmla="*/ 4044550 w 5439579"/>
              <a:gd name="connsiteY4" fmla="*/ 4837953 h 4844049"/>
              <a:gd name="connsiteX5" fmla="*/ 343920 w 5439579"/>
              <a:gd name="connsiteY5" fmla="*/ 4844049 h 4844049"/>
              <a:gd name="connsiteX6" fmla="*/ 1228080 w 5439579"/>
              <a:gd name="connsiteY6" fmla="*/ 1277530 h 4844049"/>
              <a:gd name="connsiteX7" fmla="*/ 2903 w 5439579"/>
              <a:gd name="connsiteY7" fmla="*/ 1284941 h 4844049"/>
              <a:gd name="connsiteX8" fmla="*/ 14855 w 5439579"/>
              <a:gd name="connsiteY8" fmla="*/ 0 h 4844049"/>
              <a:gd name="connsiteX0" fmla="*/ 11952 w 5436676"/>
              <a:gd name="connsiteY0" fmla="*/ 0 h 4844049"/>
              <a:gd name="connsiteX1" fmla="*/ 4890306 w 5436676"/>
              <a:gd name="connsiteY1" fmla="*/ 0 h 4844049"/>
              <a:gd name="connsiteX2" fmla="*/ 5301131 w 5436676"/>
              <a:gd name="connsiteY2" fmla="*/ 2288988 h 4844049"/>
              <a:gd name="connsiteX3" fmla="*/ 4840941 w 5436676"/>
              <a:gd name="connsiteY3" fmla="*/ 3932518 h 4844049"/>
              <a:gd name="connsiteX4" fmla="*/ 4041647 w 5436676"/>
              <a:gd name="connsiteY4" fmla="*/ 4837953 h 4844049"/>
              <a:gd name="connsiteX5" fmla="*/ 341017 w 5436676"/>
              <a:gd name="connsiteY5" fmla="*/ 4844049 h 4844049"/>
              <a:gd name="connsiteX6" fmla="*/ 1225177 w 5436676"/>
              <a:gd name="connsiteY6" fmla="*/ 1277530 h 4844049"/>
              <a:gd name="connsiteX7" fmla="*/ 0 w 5436676"/>
              <a:gd name="connsiteY7" fmla="*/ 1284941 h 4844049"/>
              <a:gd name="connsiteX8" fmla="*/ 11952 w 5436676"/>
              <a:gd name="connsiteY8" fmla="*/ 0 h 4844049"/>
              <a:gd name="connsiteX0" fmla="*/ 11952 w 5436676"/>
              <a:gd name="connsiteY0" fmla="*/ 0 h 4844049"/>
              <a:gd name="connsiteX1" fmla="*/ 4890306 w 5436676"/>
              <a:gd name="connsiteY1" fmla="*/ 0 h 4844049"/>
              <a:gd name="connsiteX2" fmla="*/ 5301131 w 5436676"/>
              <a:gd name="connsiteY2" fmla="*/ 2288988 h 4844049"/>
              <a:gd name="connsiteX3" fmla="*/ 4840941 w 5436676"/>
              <a:gd name="connsiteY3" fmla="*/ 3932518 h 4844049"/>
              <a:gd name="connsiteX4" fmla="*/ 4041647 w 5436676"/>
              <a:gd name="connsiteY4" fmla="*/ 4837953 h 4844049"/>
              <a:gd name="connsiteX5" fmla="*/ 341017 w 5436676"/>
              <a:gd name="connsiteY5" fmla="*/ 4844049 h 4844049"/>
              <a:gd name="connsiteX6" fmla="*/ 1225177 w 5436676"/>
              <a:gd name="connsiteY6" fmla="*/ 1277530 h 4844049"/>
              <a:gd name="connsiteX7" fmla="*/ 0 w 5436676"/>
              <a:gd name="connsiteY7" fmla="*/ 1284941 h 4844049"/>
              <a:gd name="connsiteX8" fmla="*/ 11952 w 5436676"/>
              <a:gd name="connsiteY8" fmla="*/ 0 h 4844049"/>
              <a:gd name="connsiteX0" fmla="*/ 9571 w 5434295"/>
              <a:gd name="connsiteY0" fmla="*/ 0 h 4844049"/>
              <a:gd name="connsiteX1" fmla="*/ 4887925 w 5434295"/>
              <a:gd name="connsiteY1" fmla="*/ 0 h 4844049"/>
              <a:gd name="connsiteX2" fmla="*/ 5298750 w 5434295"/>
              <a:gd name="connsiteY2" fmla="*/ 2288988 h 4844049"/>
              <a:gd name="connsiteX3" fmla="*/ 4838560 w 5434295"/>
              <a:gd name="connsiteY3" fmla="*/ 3932518 h 4844049"/>
              <a:gd name="connsiteX4" fmla="*/ 4039266 w 5434295"/>
              <a:gd name="connsiteY4" fmla="*/ 4837953 h 4844049"/>
              <a:gd name="connsiteX5" fmla="*/ 338636 w 5434295"/>
              <a:gd name="connsiteY5" fmla="*/ 4844049 h 4844049"/>
              <a:gd name="connsiteX6" fmla="*/ 1222796 w 5434295"/>
              <a:gd name="connsiteY6" fmla="*/ 1277530 h 4844049"/>
              <a:gd name="connsiteX7" fmla="*/ 0 w 5434295"/>
              <a:gd name="connsiteY7" fmla="*/ 1275416 h 4844049"/>
              <a:gd name="connsiteX8" fmla="*/ 9571 w 5434295"/>
              <a:gd name="connsiteY8" fmla="*/ 0 h 4844049"/>
              <a:gd name="connsiteX0" fmla="*/ 9571 w 5434295"/>
              <a:gd name="connsiteY0" fmla="*/ 0 h 4844049"/>
              <a:gd name="connsiteX1" fmla="*/ 4887925 w 5434295"/>
              <a:gd name="connsiteY1" fmla="*/ 0 h 4844049"/>
              <a:gd name="connsiteX2" fmla="*/ 5298750 w 5434295"/>
              <a:gd name="connsiteY2" fmla="*/ 2288988 h 4844049"/>
              <a:gd name="connsiteX3" fmla="*/ 4838560 w 5434295"/>
              <a:gd name="connsiteY3" fmla="*/ 3932518 h 4844049"/>
              <a:gd name="connsiteX4" fmla="*/ 4039266 w 5434295"/>
              <a:gd name="connsiteY4" fmla="*/ 4837953 h 4844049"/>
              <a:gd name="connsiteX5" fmla="*/ 338636 w 5434295"/>
              <a:gd name="connsiteY5" fmla="*/ 4844049 h 4844049"/>
              <a:gd name="connsiteX6" fmla="*/ 1229939 w 5434295"/>
              <a:gd name="connsiteY6" fmla="*/ 1272767 h 4844049"/>
              <a:gd name="connsiteX7" fmla="*/ 0 w 5434295"/>
              <a:gd name="connsiteY7" fmla="*/ 1275416 h 4844049"/>
              <a:gd name="connsiteX8" fmla="*/ 9571 w 5434295"/>
              <a:gd name="connsiteY8" fmla="*/ 0 h 4844049"/>
              <a:gd name="connsiteX0" fmla="*/ 9571 w 5434295"/>
              <a:gd name="connsiteY0" fmla="*/ 0 h 4844049"/>
              <a:gd name="connsiteX1" fmla="*/ 4887925 w 5434295"/>
              <a:gd name="connsiteY1" fmla="*/ 0 h 4844049"/>
              <a:gd name="connsiteX2" fmla="*/ 5298750 w 5434295"/>
              <a:gd name="connsiteY2" fmla="*/ 2288988 h 4844049"/>
              <a:gd name="connsiteX3" fmla="*/ 4838560 w 5434295"/>
              <a:gd name="connsiteY3" fmla="*/ 3932518 h 4844049"/>
              <a:gd name="connsiteX4" fmla="*/ 4039266 w 5434295"/>
              <a:gd name="connsiteY4" fmla="*/ 4837953 h 4844049"/>
              <a:gd name="connsiteX5" fmla="*/ 338636 w 5434295"/>
              <a:gd name="connsiteY5" fmla="*/ 4844049 h 4844049"/>
              <a:gd name="connsiteX6" fmla="*/ 1229939 w 5434295"/>
              <a:gd name="connsiteY6" fmla="*/ 1272767 h 4844049"/>
              <a:gd name="connsiteX7" fmla="*/ 0 w 5434295"/>
              <a:gd name="connsiteY7" fmla="*/ 1275416 h 4844049"/>
              <a:gd name="connsiteX8" fmla="*/ 9571 w 5434295"/>
              <a:gd name="connsiteY8" fmla="*/ 0 h 4844049"/>
              <a:gd name="connsiteX0" fmla="*/ 9571 w 5434295"/>
              <a:gd name="connsiteY0" fmla="*/ 0 h 4844049"/>
              <a:gd name="connsiteX1" fmla="*/ 4887925 w 5434295"/>
              <a:gd name="connsiteY1" fmla="*/ 0 h 4844049"/>
              <a:gd name="connsiteX2" fmla="*/ 5298750 w 5434295"/>
              <a:gd name="connsiteY2" fmla="*/ 2288988 h 4844049"/>
              <a:gd name="connsiteX3" fmla="*/ 4838560 w 5434295"/>
              <a:gd name="connsiteY3" fmla="*/ 3932518 h 4844049"/>
              <a:gd name="connsiteX4" fmla="*/ 4039266 w 5434295"/>
              <a:gd name="connsiteY4" fmla="*/ 4837953 h 4844049"/>
              <a:gd name="connsiteX5" fmla="*/ 338636 w 5434295"/>
              <a:gd name="connsiteY5" fmla="*/ 4844049 h 4844049"/>
              <a:gd name="connsiteX6" fmla="*/ 1229939 w 5434295"/>
              <a:gd name="connsiteY6" fmla="*/ 1272767 h 4844049"/>
              <a:gd name="connsiteX7" fmla="*/ 0 w 5434295"/>
              <a:gd name="connsiteY7" fmla="*/ 1275416 h 4844049"/>
              <a:gd name="connsiteX8" fmla="*/ 9571 w 5434295"/>
              <a:gd name="connsiteY8" fmla="*/ 0 h 4844049"/>
              <a:gd name="connsiteX0" fmla="*/ 9571 w 5434295"/>
              <a:gd name="connsiteY0" fmla="*/ 0 h 4844049"/>
              <a:gd name="connsiteX1" fmla="*/ 4887925 w 5434295"/>
              <a:gd name="connsiteY1" fmla="*/ 0 h 4844049"/>
              <a:gd name="connsiteX2" fmla="*/ 5298750 w 5434295"/>
              <a:gd name="connsiteY2" fmla="*/ 2288988 h 4844049"/>
              <a:gd name="connsiteX3" fmla="*/ 4838560 w 5434295"/>
              <a:gd name="connsiteY3" fmla="*/ 3932518 h 4844049"/>
              <a:gd name="connsiteX4" fmla="*/ 4039266 w 5434295"/>
              <a:gd name="connsiteY4" fmla="*/ 4837953 h 4844049"/>
              <a:gd name="connsiteX5" fmla="*/ 338636 w 5434295"/>
              <a:gd name="connsiteY5" fmla="*/ 4844049 h 4844049"/>
              <a:gd name="connsiteX6" fmla="*/ 1203745 w 5434295"/>
              <a:gd name="connsiteY6" fmla="*/ 1306105 h 4844049"/>
              <a:gd name="connsiteX7" fmla="*/ 0 w 5434295"/>
              <a:gd name="connsiteY7" fmla="*/ 1275416 h 4844049"/>
              <a:gd name="connsiteX8" fmla="*/ 9571 w 5434295"/>
              <a:gd name="connsiteY8" fmla="*/ 0 h 4844049"/>
              <a:gd name="connsiteX0" fmla="*/ 9571 w 5434295"/>
              <a:gd name="connsiteY0" fmla="*/ 0 h 4844049"/>
              <a:gd name="connsiteX1" fmla="*/ 4887925 w 5434295"/>
              <a:gd name="connsiteY1" fmla="*/ 0 h 4844049"/>
              <a:gd name="connsiteX2" fmla="*/ 5298750 w 5434295"/>
              <a:gd name="connsiteY2" fmla="*/ 2288988 h 4844049"/>
              <a:gd name="connsiteX3" fmla="*/ 4838560 w 5434295"/>
              <a:gd name="connsiteY3" fmla="*/ 3932518 h 4844049"/>
              <a:gd name="connsiteX4" fmla="*/ 4039266 w 5434295"/>
              <a:gd name="connsiteY4" fmla="*/ 4837953 h 4844049"/>
              <a:gd name="connsiteX5" fmla="*/ 338636 w 5434295"/>
              <a:gd name="connsiteY5" fmla="*/ 4844049 h 4844049"/>
              <a:gd name="connsiteX6" fmla="*/ 1365670 w 5434295"/>
              <a:gd name="connsiteY6" fmla="*/ 1198948 h 4844049"/>
              <a:gd name="connsiteX7" fmla="*/ 0 w 5434295"/>
              <a:gd name="connsiteY7" fmla="*/ 1275416 h 4844049"/>
              <a:gd name="connsiteX8" fmla="*/ 9571 w 5434295"/>
              <a:gd name="connsiteY8" fmla="*/ 0 h 4844049"/>
              <a:gd name="connsiteX0" fmla="*/ 9571 w 5434295"/>
              <a:gd name="connsiteY0" fmla="*/ 0 h 4844049"/>
              <a:gd name="connsiteX1" fmla="*/ 4887925 w 5434295"/>
              <a:gd name="connsiteY1" fmla="*/ 0 h 4844049"/>
              <a:gd name="connsiteX2" fmla="*/ 5298750 w 5434295"/>
              <a:gd name="connsiteY2" fmla="*/ 2288988 h 4844049"/>
              <a:gd name="connsiteX3" fmla="*/ 4838560 w 5434295"/>
              <a:gd name="connsiteY3" fmla="*/ 3932518 h 4844049"/>
              <a:gd name="connsiteX4" fmla="*/ 4039266 w 5434295"/>
              <a:gd name="connsiteY4" fmla="*/ 4837953 h 4844049"/>
              <a:gd name="connsiteX5" fmla="*/ 338636 w 5434295"/>
              <a:gd name="connsiteY5" fmla="*/ 4844049 h 4844049"/>
              <a:gd name="connsiteX6" fmla="*/ 1365670 w 5434295"/>
              <a:gd name="connsiteY6" fmla="*/ 1198948 h 4844049"/>
              <a:gd name="connsiteX7" fmla="*/ 0 w 5434295"/>
              <a:gd name="connsiteY7" fmla="*/ 1275416 h 4844049"/>
              <a:gd name="connsiteX8" fmla="*/ 9571 w 5434295"/>
              <a:gd name="connsiteY8" fmla="*/ 0 h 4844049"/>
              <a:gd name="connsiteX0" fmla="*/ 9571 w 5434295"/>
              <a:gd name="connsiteY0" fmla="*/ 0 h 4844049"/>
              <a:gd name="connsiteX1" fmla="*/ 4887925 w 5434295"/>
              <a:gd name="connsiteY1" fmla="*/ 0 h 4844049"/>
              <a:gd name="connsiteX2" fmla="*/ 5298750 w 5434295"/>
              <a:gd name="connsiteY2" fmla="*/ 2288988 h 4844049"/>
              <a:gd name="connsiteX3" fmla="*/ 4838560 w 5434295"/>
              <a:gd name="connsiteY3" fmla="*/ 3932518 h 4844049"/>
              <a:gd name="connsiteX4" fmla="*/ 4039266 w 5434295"/>
              <a:gd name="connsiteY4" fmla="*/ 4837953 h 4844049"/>
              <a:gd name="connsiteX5" fmla="*/ 338636 w 5434295"/>
              <a:gd name="connsiteY5" fmla="*/ 4844049 h 4844049"/>
              <a:gd name="connsiteX6" fmla="*/ 1225177 w 5434295"/>
              <a:gd name="connsiteY6" fmla="*/ 1270386 h 4844049"/>
              <a:gd name="connsiteX7" fmla="*/ 0 w 5434295"/>
              <a:gd name="connsiteY7" fmla="*/ 1275416 h 4844049"/>
              <a:gd name="connsiteX8" fmla="*/ 9571 w 5434295"/>
              <a:gd name="connsiteY8" fmla="*/ 0 h 4844049"/>
              <a:gd name="connsiteX0" fmla="*/ 9571 w 5434295"/>
              <a:gd name="connsiteY0" fmla="*/ 0 h 4844049"/>
              <a:gd name="connsiteX1" fmla="*/ 4887925 w 5434295"/>
              <a:gd name="connsiteY1" fmla="*/ 0 h 4844049"/>
              <a:gd name="connsiteX2" fmla="*/ 5298750 w 5434295"/>
              <a:gd name="connsiteY2" fmla="*/ 2288988 h 4844049"/>
              <a:gd name="connsiteX3" fmla="*/ 4838560 w 5434295"/>
              <a:gd name="connsiteY3" fmla="*/ 3932518 h 4844049"/>
              <a:gd name="connsiteX4" fmla="*/ 4039266 w 5434295"/>
              <a:gd name="connsiteY4" fmla="*/ 4837953 h 4844049"/>
              <a:gd name="connsiteX5" fmla="*/ 338636 w 5434295"/>
              <a:gd name="connsiteY5" fmla="*/ 4844049 h 4844049"/>
              <a:gd name="connsiteX6" fmla="*/ 1225177 w 5434295"/>
              <a:gd name="connsiteY6" fmla="*/ 1270386 h 4844049"/>
              <a:gd name="connsiteX7" fmla="*/ 0 w 5434295"/>
              <a:gd name="connsiteY7" fmla="*/ 1275416 h 4844049"/>
              <a:gd name="connsiteX8" fmla="*/ 9571 w 5434295"/>
              <a:gd name="connsiteY8" fmla="*/ 0 h 4844049"/>
              <a:gd name="connsiteX0" fmla="*/ 706 w 5425430"/>
              <a:gd name="connsiteY0" fmla="*/ 0 h 4844049"/>
              <a:gd name="connsiteX1" fmla="*/ 4879060 w 5425430"/>
              <a:gd name="connsiteY1" fmla="*/ 0 h 4844049"/>
              <a:gd name="connsiteX2" fmla="*/ 5289885 w 5425430"/>
              <a:gd name="connsiteY2" fmla="*/ 2288988 h 4844049"/>
              <a:gd name="connsiteX3" fmla="*/ 4829695 w 5425430"/>
              <a:gd name="connsiteY3" fmla="*/ 3932518 h 4844049"/>
              <a:gd name="connsiteX4" fmla="*/ 4030401 w 5425430"/>
              <a:gd name="connsiteY4" fmla="*/ 4837953 h 4844049"/>
              <a:gd name="connsiteX5" fmla="*/ 329771 w 5425430"/>
              <a:gd name="connsiteY5" fmla="*/ 4844049 h 4844049"/>
              <a:gd name="connsiteX6" fmla="*/ 1216312 w 5425430"/>
              <a:gd name="connsiteY6" fmla="*/ 1270386 h 4844049"/>
              <a:gd name="connsiteX7" fmla="*/ 43523 w 5425430"/>
              <a:gd name="connsiteY7" fmla="*/ 1239697 h 4844049"/>
              <a:gd name="connsiteX8" fmla="*/ 706 w 5425430"/>
              <a:gd name="connsiteY8" fmla="*/ 0 h 4844049"/>
              <a:gd name="connsiteX0" fmla="*/ 3250 w 5427974"/>
              <a:gd name="connsiteY0" fmla="*/ 0 h 4844049"/>
              <a:gd name="connsiteX1" fmla="*/ 4881604 w 5427974"/>
              <a:gd name="connsiteY1" fmla="*/ 0 h 4844049"/>
              <a:gd name="connsiteX2" fmla="*/ 5292429 w 5427974"/>
              <a:gd name="connsiteY2" fmla="*/ 2288988 h 4844049"/>
              <a:gd name="connsiteX3" fmla="*/ 4832239 w 5427974"/>
              <a:gd name="connsiteY3" fmla="*/ 3932518 h 4844049"/>
              <a:gd name="connsiteX4" fmla="*/ 4032945 w 5427974"/>
              <a:gd name="connsiteY4" fmla="*/ 4837953 h 4844049"/>
              <a:gd name="connsiteX5" fmla="*/ 332315 w 5427974"/>
              <a:gd name="connsiteY5" fmla="*/ 4844049 h 4844049"/>
              <a:gd name="connsiteX6" fmla="*/ 1218856 w 5427974"/>
              <a:gd name="connsiteY6" fmla="*/ 1270386 h 4844049"/>
              <a:gd name="connsiteX7" fmla="*/ 823 w 5427974"/>
              <a:gd name="connsiteY7" fmla="*/ 1270653 h 4844049"/>
              <a:gd name="connsiteX8" fmla="*/ 3250 w 5427974"/>
              <a:gd name="connsiteY8" fmla="*/ 0 h 4844049"/>
              <a:gd name="connsiteX0" fmla="*/ 7189 w 5431913"/>
              <a:gd name="connsiteY0" fmla="*/ 0 h 4844049"/>
              <a:gd name="connsiteX1" fmla="*/ 4885543 w 5431913"/>
              <a:gd name="connsiteY1" fmla="*/ 0 h 4844049"/>
              <a:gd name="connsiteX2" fmla="*/ 5296368 w 5431913"/>
              <a:gd name="connsiteY2" fmla="*/ 2288988 h 4844049"/>
              <a:gd name="connsiteX3" fmla="*/ 4836178 w 5431913"/>
              <a:gd name="connsiteY3" fmla="*/ 3932518 h 4844049"/>
              <a:gd name="connsiteX4" fmla="*/ 4036884 w 5431913"/>
              <a:gd name="connsiteY4" fmla="*/ 4837953 h 4844049"/>
              <a:gd name="connsiteX5" fmla="*/ 336254 w 5431913"/>
              <a:gd name="connsiteY5" fmla="*/ 4844049 h 4844049"/>
              <a:gd name="connsiteX6" fmla="*/ 1222795 w 5431913"/>
              <a:gd name="connsiteY6" fmla="*/ 1270386 h 4844049"/>
              <a:gd name="connsiteX7" fmla="*/ 0 w 5431913"/>
              <a:gd name="connsiteY7" fmla="*/ 1277797 h 4844049"/>
              <a:gd name="connsiteX8" fmla="*/ 7189 w 5431913"/>
              <a:gd name="connsiteY8" fmla="*/ 0 h 4844049"/>
              <a:gd name="connsiteX0" fmla="*/ 7189 w 5431913"/>
              <a:gd name="connsiteY0" fmla="*/ 0 h 4844049"/>
              <a:gd name="connsiteX1" fmla="*/ 4885543 w 5431913"/>
              <a:gd name="connsiteY1" fmla="*/ 0 h 4844049"/>
              <a:gd name="connsiteX2" fmla="*/ 5296368 w 5431913"/>
              <a:gd name="connsiteY2" fmla="*/ 2288988 h 4844049"/>
              <a:gd name="connsiteX3" fmla="*/ 4836178 w 5431913"/>
              <a:gd name="connsiteY3" fmla="*/ 3932518 h 4844049"/>
              <a:gd name="connsiteX4" fmla="*/ 4036884 w 5431913"/>
              <a:gd name="connsiteY4" fmla="*/ 4837953 h 4844049"/>
              <a:gd name="connsiteX5" fmla="*/ 336254 w 5431913"/>
              <a:gd name="connsiteY5" fmla="*/ 4844049 h 4844049"/>
              <a:gd name="connsiteX6" fmla="*/ 1222795 w 5431913"/>
              <a:gd name="connsiteY6" fmla="*/ 1270386 h 4844049"/>
              <a:gd name="connsiteX7" fmla="*/ 0 w 5431913"/>
              <a:gd name="connsiteY7" fmla="*/ 1277797 h 4844049"/>
              <a:gd name="connsiteX8" fmla="*/ 7189 w 5431913"/>
              <a:gd name="connsiteY8" fmla="*/ 0 h 4844049"/>
              <a:gd name="connsiteX0" fmla="*/ 844 w 5425568"/>
              <a:gd name="connsiteY0" fmla="*/ 0 h 4844049"/>
              <a:gd name="connsiteX1" fmla="*/ 4879198 w 5425568"/>
              <a:gd name="connsiteY1" fmla="*/ 0 h 4844049"/>
              <a:gd name="connsiteX2" fmla="*/ 5290023 w 5425568"/>
              <a:gd name="connsiteY2" fmla="*/ 2288988 h 4844049"/>
              <a:gd name="connsiteX3" fmla="*/ 4829833 w 5425568"/>
              <a:gd name="connsiteY3" fmla="*/ 3932518 h 4844049"/>
              <a:gd name="connsiteX4" fmla="*/ 4030539 w 5425568"/>
              <a:gd name="connsiteY4" fmla="*/ 4837953 h 4844049"/>
              <a:gd name="connsiteX5" fmla="*/ 329909 w 5425568"/>
              <a:gd name="connsiteY5" fmla="*/ 4844049 h 4844049"/>
              <a:gd name="connsiteX6" fmla="*/ 1216450 w 5425568"/>
              <a:gd name="connsiteY6" fmla="*/ 1270386 h 4844049"/>
              <a:gd name="connsiteX7" fmla="*/ 34137 w 5425568"/>
              <a:gd name="connsiteY7" fmla="*/ 1213503 h 4844049"/>
              <a:gd name="connsiteX8" fmla="*/ 844 w 5425568"/>
              <a:gd name="connsiteY8" fmla="*/ 0 h 4844049"/>
              <a:gd name="connsiteX0" fmla="*/ 1838 w 5426562"/>
              <a:gd name="connsiteY0" fmla="*/ 0 h 4844049"/>
              <a:gd name="connsiteX1" fmla="*/ 4880192 w 5426562"/>
              <a:gd name="connsiteY1" fmla="*/ 0 h 4844049"/>
              <a:gd name="connsiteX2" fmla="*/ 5291017 w 5426562"/>
              <a:gd name="connsiteY2" fmla="*/ 2288988 h 4844049"/>
              <a:gd name="connsiteX3" fmla="*/ 4830827 w 5426562"/>
              <a:gd name="connsiteY3" fmla="*/ 3932518 h 4844049"/>
              <a:gd name="connsiteX4" fmla="*/ 4031533 w 5426562"/>
              <a:gd name="connsiteY4" fmla="*/ 4837953 h 4844049"/>
              <a:gd name="connsiteX5" fmla="*/ 330903 w 5426562"/>
              <a:gd name="connsiteY5" fmla="*/ 4844049 h 4844049"/>
              <a:gd name="connsiteX6" fmla="*/ 1217444 w 5426562"/>
              <a:gd name="connsiteY6" fmla="*/ 1270386 h 4844049"/>
              <a:gd name="connsiteX7" fmla="*/ 8937 w 5426562"/>
              <a:gd name="connsiteY7" fmla="*/ 1277797 h 4844049"/>
              <a:gd name="connsiteX8" fmla="*/ 1838 w 5426562"/>
              <a:gd name="connsiteY8" fmla="*/ 0 h 4844049"/>
              <a:gd name="connsiteX0" fmla="*/ 1838 w 5426562"/>
              <a:gd name="connsiteY0" fmla="*/ 0 h 4844049"/>
              <a:gd name="connsiteX1" fmla="*/ 4880192 w 5426562"/>
              <a:gd name="connsiteY1" fmla="*/ 0 h 4844049"/>
              <a:gd name="connsiteX2" fmla="*/ 5291017 w 5426562"/>
              <a:gd name="connsiteY2" fmla="*/ 2288988 h 4844049"/>
              <a:gd name="connsiteX3" fmla="*/ 4830827 w 5426562"/>
              <a:gd name="connsiteY3" fmla="*/ 3932518 h 4844049"/>
              <a:gd name="connsiteX4" fmla="*/ 4031533 w 5426562"/>
              <a:gd name="connsiteY4" fmla="*/ 4837953 h 4844049"/>
              <a:gd name="connsiteX5" fmla="*/ 330903 w 5426562"/>
              <a:gd name="connsiteY5" fmla="*/ 4844049 h 4844049"/>
              <a:gd name="connsiteX6" fmla="*/ 1217444 w 5426562"/>
              <a:gd name="connsiteY6" fmla="*/ 1270386 h 4844049"/>
              <a:gd name="connsiteX7" fmla="*/ 8937 w 5426562"/>
              <a:gd name="connsiteY7" fmla="*/ 1277797 h 4844049"/>
              <a:gd name="connsiteX8" fmla="*/ 1838 w 5426562"/>
              <a:gd name="connsiteY8" fmla="*/ 0 h 4844049"/>
              <a:gd name="connsiteX0" fmla="*/ 1838 w 5426562"/>
              <a:gd name="connsiteY0" fmla="*/ 0 h 4844049"/>
              <a:gd name="connsiteX1" fmla="*/ 4880192 w 5426562"/>
              <a:gd name="connsiteY1" fmla="*/ 0 h 4844049"/>
              <a:gd name="connsiteX2" fmla="*/ 5291017 w 5426562"/>
              <a:gd name="connsiteY2" fmla="*/ 2288988 h 4844049"/>
              <a:gd name="connsiteX3" fmla="*/ 4830827 w 5426562"/>
              <a:gd name="connsiteY3" fmla="*/ 3932518 h 4844049"/>
              <a:gd name="connsiteX4" fmla="*/ 4031533 w 5426562"/>
              <a:gd name="connsiteY4" fmla="*/ 4837953 h 4844049"/>
              <a:gd name="connsiteX5" fmla="*/ 330903 w 5426562"/>
              <a:gd name="connsiteY5" fmla="*/ 4844049 h 4844049"/>
              <a:gd name="connsiteX6" fmla="*/ 1217444 w 5426562"/>
              <a:gd name="connsiteY6" fmla="*/ 1270386 h 4844049"/>
              <a:gd name="connsiteX7" fmla="*/ 8937 w 5426562"/>
              <a:gd name="connsiteY7" fmla="*/ 1277797 h 4844049"/>
              <a:gd name="connsiteX8" fmla="*/ 1838 w 5426562"/>
              <a:gd name="connsiteY8" fmla="*/ 0 h 4844049"/>
              <a:gd name="connsiteX0" fmla="*/ 1838 w 5426562"/>
              <a:gd name="connsiteY0" fmla="*/ 0 h 4844049"/>
              <a:gd name="connsiteX1" fmla="*/ 4880192 w 5426562"/>
              <a:gd name="connsiteY1" fmla="*/ 0 h 4844049"/>
              <a:gd name="connsiteX2" fmla="*/ 5291017 w 5426562"/>
              <a:gd name="connsiteY2" fmla="*/ 2288988 h 4844049"/>
              <a:gd name="connsiteX3" fmla="*/ 4830827 w 5426562"/>
              <a:gd name="connsiteY3" fmla="*/ 3932518 h 4844049"/>
              <a:gd name="connsiteX4" fmla="*/ 4031533 w 5426562"/>
              <a:gd name="connsiteY4" fmla="*/ 4837953 h 4844049"/>
              <a:gd name="connsiteX5" fmla="*/ 330903 w 5426562"/>
              <a:gd name="connsiteY5" fmla="*/ 4844049 h 4844049"/>
              <a:gd name="connsiteX6" fmla="*/ 1217444 w 5426562"/>
              <a:gd name="connsiteY6" fmla="*/ 1270386 h 4844049"/>
              <a:gd name="connsiteX7" fmla="*/ 8937 w 5426562"/>
              <a:gd name="connsiteY7" fmla="*/ 1277797 h 4844049"/>
              <a:gd name="connsiteX8" fmla="*/ 1838 w 5426562"/>
              <a:gd name="connsiteY8" fmla="*/ 0 h 4844049"/>
              <a:gd name="connsiteX0" fmla="*/ 2060 w 5426784"/>
              <a:gd name="connsiteY0" fmla="*/ 0 h 4844049"/>
              <a:gd name="connsiteX1" fmla="*/ 4880414 w 5426784"/>
              <a:gd name="connsiteY1" fmla="*/ 0 h 4844049"/>
              <a:gd name="connsiteX2" fmla="*/ 5291239 w 5426784"/>
              <a:gd name="connsiteY2" fmla="*/ 2288988 h 4844049"/>
              <a:gd name="connsiteX3" fmla="*/ 4831049 w 5426784"/>
              <a:gd name="connsiteY3" fmla="*/ 3932518 h 4844049"/>
              <a:gd name="connsiteX4" fmla="*/ 4031755 w 5426784"/>
              <a:gd name="connsiteY4" fmla="*/ 4837953 h 4844049"/>
              <a:gd name="connsiteX5" fmla="*/ 331125 w 5426784"/>
              <a:gd name="connsiteY5" fmla="*/ 4844049 h 4844049"/>
              <a:gd name="connsiteX6" fmla="*/ 1217666 w 5426784"/>
              <a:gd name="connsiteY6" fmla="*/ 1270386 h 4844049"/>
              <a:gd name="connsiteX7" fmla="*/ 6778 w 5426784"/>
              <a:gd name="connsiteY7" fmla="*/ 1270653 h 4844049"/>
              <a:gd name="connsiteX8" fmla="*/ 2060 w 5426784"/>
              <a:gd name="connsiteY8" fmla="*/ 0 h 4844049"/>
              <a:gd name="connsiteX0" fmla="*/ 2721 w 5427445"/>
              <a:gd name="connsiteY0" fmla="*/ 0 h 4844049"/>
              <a:gd name="connsiteX1" fmla="*/ 4881075 w 5427445"/>
              <a:gd name="connsiteY1" fmla="*/ 0 h 4844049"/>
              <a:gd name="connsiteX2" fmla="*/ 5291900 w 5427445"/>
              <a:gd name="connsiteY2" fmla="*/ 2288988 h 4844049"/>
              <a:gd name="connsiteX3" fmla="*/ 4831710 w 5427445"/>
              <a:gd name="connsiteY3" fmla="*/ 3932518 h 4844049"/>
              <a:gd name="connsiteX4" fmla="*/ 4032416 w 5427445"/>
              <a:gd name="connsiteY4" fmla="*/ 4837953 h 4844049"/>
              <a:gd name="connsiteX5" fmla="*/ 331786 w 5427445"/>
              <a:gd name="connsiteY5" fmla="*/ 4844049 h 4844049"/>
              <a:gd name="connsiteX6" fmla="*/ 1218327 w 5427445"/>
              <a:gd name="connsiteY6" fmla="*/ 1270386 h 4844049"/>
              <a:gd name="connsiteX7" fmla="*/ 2676 w 5427445"/>
              <a:gd name="connsiteY7" fmla="*/ 1277797 h 4844049"/>
              <a:gd name="connsiteX8" fmla="*/ 2721 w 5427445"/>
              <a:gd name="connsiteY8" fmla="*/ 0 h 4844049"/>
              <a:gd name="connsiteX0" fmla="*/ 2721 w 5427445"/>
              <a:gd name="connsiteY0" fmla="*/ 0 h 4844049"/>
              <a:gd name="connsiteX1" fmla="*/ 4881075 w 5427445"/>
              <a:gd name="connsiteY1" fmla="*/ 0 h 4844049"/>
              <a:gd name="connsiteX2" fmla="*/ 5291900 w 5427445"/>
              <a:gd name="connsiteY2" fmla="*/ 2288988 h 4844049"/>
              <a:gd name="connsiteX3" fmla="*/ 4831710 w 5427445"/>
              <a:gd name="connsiteY3" fmla="*/ 3932518 h 4844049"/>
              <a:gd name="connsiteX4" fmla="*/ 4032416 w 5427445"/>
              <a:gd name="connsiteY4" fmla="*/ 4837953 h 4844049"/>
              <a:gd name="connsiteX5" fmla="*/ 331786 w 5427445"/>
              <a:gd name="connsiteY5" fmla="*/ 4844049 h 4844049"/>
              <a:gd name="connsiteX6" fmla="*/ 1218327 w 5427445"/>
              <a:gd name="connsiteY6" fmla="*/ 1270386 h 4844049"/>
              <a:gd name="connsiteX7" fmla="*/ 2676 w 5427445"/>
              <a:gd name="connsiteY7" fmla="*/ 1270653 h 4844049"/>
              <a:gd name="connsiteX8" fmla="*/ 2721 w 5427445"/>
              <a:gd name="connsiteY8" fmla="*/ 0 h 48440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427445" h="4844049">
                <a:moveTo>
                  <a:pt x="2721" y="0"/>
                </a:moveTo>
                <a:lnTo>
                  <a:pt x="4881075" y="0"/>
                </a:lnTo>
                <a:cubicBezTo>
                  <a:pt x="5559405" y="687294"/>
                  <a:pt x="5488127" y="1572309"/>
                  <a:pt x="5291900" y="2288988"/>
                </a:cubicBezTo>
                <a:cubicBezTo>
                  <a:pt x="5115334" y="3005168"/>
                  <a:pt x="5041624" y="3507691"/>
                  <a:pt x="4831710" y="3932518"/>
                </a:cubicBezTo>
                <a:cubicBezTo>
                  <a:pt x="4621796" y="4357345"/>
                  <a:pt x="4256534" y="4682067"/>
                  <a:pt x="4032416" y="4837953"/>
                </a:cubicBezTo>
                <a:lnTo>
                  <a:pt x="331786" y="4844049"/>
                </a:lnTo>
                <a:cubicBezTo>
                  <a:pt x="669515" y="3465083"/>
                  <a:pt x="1021445" y="2104656"/>
                  <a:pt x="1218327" y="1270386"/>
                </a:cubicBezTo>
                <a:lnTo>
                  <a:pt x="2676" y="1270653"/>
                </a:lnTo>
                <a:cubicBezTo>
                  <a:pt x="5664" y="689142"/>
                  <a:pt x="-4670" y="872644"/>
                  <a:pt x="2721" y="0"/>
                </a:cubicBezTo>
                <a:close/>
              </a:path>
            </a:pathLst>
          </a:custGeom>
        </p:spPr>
        <p:txBody>
          <a:bodyPr/>
          <a:lstStyle>
            <a:lvl1pPr marL="0" indent="0">
              <a:buNone/>
              <a:defRPr sz="2000"/>
            </a:lvl1pPr>
          </a:lstStyle>
          <a:p>
            <a:pPr lvl="0"/>
            <a:endParaRPr lang="en-US" noProof="0" dirty="0"/>
          </a:p>
        </p:txBody>
      </p:sp>
      <p:sp>
        <p:nvSpPr>
          <p:cNvPr id="8" name="Text Placeholder 4"/>
          <p:cNvSpPr>
            <a:spLocks noGrp="1"/>
          </p:cNvSpPr>
          <p:nvPr>
            <p:ph type="body" sz="quarter" idx="12"/>
          </p:nvPr>
        </p:nvSpPr>
        <p:spPr>
          <a:xfrm>
            <a:off x="6781800" y="1447800"/>
            <a:ext cx="4953000" cy="4724400"/>
          </a:xfrm>
          <a:prstGeom prst="rect">
            <a:avLst/>
          </a:prstGeom>
        </p:spPr>
        <p:txBody>
          <a:bodyPr/>
          <a:lstStyle>
            <a:lvl1pPr marL="227013" indent="-227013">
              <a:spcBef>
                <a:spcPts val="0"/>
              </a:spcBef>
              <a:spcAft>
                <a:spcPts val="1200"/>
              </a:spcAft>
              <a:buClr>
                <a:schemeClr val="bg2"/>
              </a:buClr>
              <a:buFont typeface="Webdings" panose="05030102010509060703" pitchFamily="18" charset="2"/>
              <a:buChar char="4"/>
              <a:defRPr sz="2000">
                <a:solidFill>
                  <a:schemeClr val="bg2"/>
                </a:solidFill>
              </a:defRPr>
            </a:lvl1pPr>
            <a:lvl2pPr marL="458788" indent="-231775">
              <a:spcBef>
                <a:spcPts val="0"/>
              </a:spcBef>
              <a:spcAft>
                <a:spcPts val="1200"/>
              </a:spcAft>
              <a:defRPr sz="1800">
                <a:solidFill>
                  <a:schemeClr val="bg2"/>
                </a:solidFill>
              </a:defRPr>
            </a:lvl2pPr>
            <a:lvl3pPr marL="912813" indent="-225425">
              <a:spcBef>
                <a:spcPts val="0"/>
              </a:spcBef>
              <a:spcAft>
                <a:spcPts val="1200"/>
              </a:spcAft>
              <a:defRPr sz="1400">
                <a:solidFill>
                  <a:schemeClr val="bg2"/>
                </a:solidFill>
              </a:defRPr>
            </a:lvl3pPr>
            <a:lvl4pPr marL="1255713" indent="-227013">
              <a:spcBef>
                <a:spcPts val="0"/>
              </a:spcBef>
              <a:spcAft>
                <a:spcPts val="1200"/>
              </a:spcAft>
              <a:defRPr sz="1200">
                <a:solidFill>
                  <a:schemeClr val="bg2"/>
                </a:solidFill>
              </a:defRPr>
            </a:lvl4pPr>
            <a:lvl5pPr marL="1600200" indent="-225425">
              <a:spcBef>
                <a:spcPts val="0"/>
              </a:spcBef>
              <a:spcAft>
                <a:spcPts val="1200"/>
              </a:spcAft>
              <a:defRPr sz="1200">
                <a:solidFill>
                  <a:schemeClr val="bg2"/>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Title 1"/>
          <p:cNvSpPr>
            <a:spLocks noGrp="1"/>
          </p:cNvSpPr>
          <p:nvPr>
            <p:ph type="title"/>
          </p:nvPr>
        </p:nvSpPr>
        <p:spPr>
          <a:xfrm>
            <a:off x="609600" y="427038"/>
            <a:ext cx="11126510" cy="792162"/>
          </a:xfrm>
          <a:prstGeom prst="rect">
            <a:avLst/>
          </a:prstGeom>
        </p:spPr>
        <p:txBody>
          <a:bodyPr lIns="0" anchor="b"/>
          <a:lstStyle>
            <a:lvl1pPr>
              <a:defRPr sz="3600" cap="none" baseline="0">
                <a:solidFill>
                  <a:schemeClr val="tx1"/>
                </a:solidFill>
              </a:defRPr>
            </a:lvl1pPr>
          </a:lstStyle>
          <a:p>
            <a:endParaRPr lang="en-US" dirty="0"/>
          </a:p>
        </p:txBody>
      </p:sp>
    </p:spTree>
    <p:extLst>
      <p:ext uri="{BB962C8B-B14F-4D97-AF65-F5344CB8AC3E}">
        <p14:creationId xmlns:p14="http://schemas.microsoft.com/office/powerpoint/2010/main" val="308194341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Photo Option 2 - Subtitle &amp; Bullets">
    <p:spTree>
      <p:nvGrpSpPr>
        <p:cNvPr id="1" name=""/>
        <p:cNvGrpSpPr/>
        <p:nvPr/>
      </p:nvGrpSpPr>
      <p:grpSpPr>
        <a:xfrm>
          <a:off x="0" y="0"/>
          <a:ext cx="0" cy="0"/>
          <a:chOff x="0" y="0"/>
          <a:chExt cx="0" cy="0"/>
        </a:xfrm>
      </p:grpSpPr>
      <p:sp>
        <p:nvSpPr>
          <p:cNvPr id="6" name="Text Placeholder 4"/>
          <p:cNvSpPr>
            <a:spLocks noGrp="1"/>
          </p:cNvSpPr>
          <p:nvPr>
            <p:ph type="body" sz="quarter" idx="14"/>
          </p:nvPr>
        </p:nvSpPr>
        <p:spPr>
          <a:xfrm>
            <a:off x="5382768" y="1219200"/>
            <a:ext cx="6428232" cy="4953000"/>
          </a:xfrm>
          <a:prstGeom prst="rect">
            <a:avLst/>
          </a:prstGeom>
        </p:spPr>
        <p:txBody>
          <a:bodyPr lIns="0" tIns="0"/>
          <a:lstStyle>
            <a:lvl1pPr marL="285750" indent="-285750">
              <a:spcBef>
                <a:spcPts val="0"/>
              </a:spcBef>
              <a:spcAft>
                <a:spcPts val="1200"/>
              </a:spcAft>
              <a:buClr>
                <a:schemeClr val="bg2"/>
              </a:buClr>
              <a:buFont typeface="Webdings" panose="05030102010509060703" pitchFamily="18" charset="2"/>
              <a:buChar char="4"/>
              <a:defRPr sz="2000">
                <a:solidFill>
                  <a:schemeClr val="bg2"/>
                </a:solidFill>
              </a:defRPr>
            </a:lvl1pPr>
            <a:lvl2pPr marL="458788" indent="-231775">
              <a:spcBef>
                <a:spcPts val="0"/>
              </a:spcBef>
              <a:spcAft>
                <a:spcPts val="1200"/>
              </a:spcAft>
              <a:defRPr sz="1800">
                <a:solidFill>
                  <a:schemeClr val="bg2"/>
                </a:solidFill>
              </a:defRPr>
            </a:lvl2pPr>
            <a:lvl3pPr marL="912813" indent="-225425">
              <a:spcBef>
                <a:spcPts val="0"/>
              </a:spcBef>
              <a:spcAft>
                <a:spcPts val="1200"/>
              </a:spcAft>
              <a:defRPr sz="1400">
                <a:solidFill>
                  <a:schemeClr val="bg2"/>
                </a:solidFill>
              </a:defRPr>
            </a:lvl3pPr>
            <a:lvl4pPr marL="1255713" indent="-227013">
              <a:spcBef>
                <a:spcPts val="0"/>
              </a:spcBef>
              <a:spcAft>
                <a:spcPts val="1200"/>
              </a:spcAft>
              <a:defRPr sz="1200">
                <a:solidFill>
                  <a:schemeClr val="bg2"/>
                </a:solidFill>
              </a:defRPr>
            </a:lvl4pPr>
            <a:lvl5pPr marL="1600200" indent="-225425">
              <a:spcBef>
                <a:spcPts val="0"/>
              </a:spcBef>
              <a:spcAft>
                <a:spcPts val="1200"/>
              </a:spcAft>
              <a:defRPr sz="1200">
                <a:solidFill>
                  <a:schemeClr val="bg2"/>
                </a:solidFill>
              </a:defRPr>
            </a:lvl5pPr>
          </a:lstStyle>
          <a:p>
            <a:pPr lvl="0"/>
            <a:endParaRPr lang="en-US" dirty="0"/>
          </a:p>
        </p:txBody>
      </p:sp>
      <p:sp>
        <p:nvSpPr>
          <p:cNvPr id="7" name="Text Placeholder 8"/>
          <p:cNvSpPr>
            <a:spLocks noGrp="1"/>
          </p:cNvSpPr>
          <p:nvPr>
            <p:ph type="body" sz="quarter" idx="13"/>
          </p:nvPr>
        </p:nvSpPr>
        <p:spPr>
          <a:xfrm>
            <a:off x="5458968" y="457200"/>
            <a:ext cx="6352032" cy="609600"/>
          </a:xfrm>
          <a:prstGeom prst="rect">
            <a:avLst/>
          </a:prstGeom>
        </p:spPr>
        <p:txBody>
          <a:bodyPr lIns="0" tIns="0" rIns="0" bIns="0" anchor="b"/>
          <a:lstStyle>
            <a:lvl1pPr marL="455613" indent="-455613">
              <a:buNone/>
              <a:defRPr lang="en-US" sz="2800" b="0" kern="1200" cap="none" baseline="0" dirty="0" smtClean="0">
                <a:solidFill>
                  <a:schemeClr val="tx1"/>
                </a:solidFill>
                <a:latin typeface="+mn-lt"/>
                <a:ea typeface="+mn-ea"/>
                <a:cs typeface="+mn-cs"/>
              </a:defRPr>
            </a:lvl1pPr>
          </a:lstStyle>
          <a:p>
            <a:pPr marL="0" lvl="0" indent="0" algn="l" defTabSz="1217613" rtl="0" eaLnBrk="0" fontAlgn="base" hangingPunct="0">
              <a:spcBef>
                <a:spcPts val="0"/>
              </a:spcBef>
              <a:spcAft>
                <a:spcPts val="1200"/>
              </a:spcAft>
            </a:pPr>
            <a:r>
              <a:rPr lang="en-US" dirty="0"/>
              <a:t>Click to edit Master text styles</a:t>
            </a:r>
          </a:p>
        </p:txBody>
      </p:sp>
      <p:sp>
        <p:nvSpPr>
          <p:cNvPr id="3" name="Picture Placeholder 2"/>
          <p:cNvSpPr>
            <a:spLocks noGrp="1"/>
          </p:cNvSpPr>
          <p:nvPr>
            <p:ph type="pic" sz="quarter" idx="15"/>
          </p:nvPr>
        </p:nvSpPr>
        <p:spPr>
          <a:xfrm>
            <a:off x="-1" y="0"/>
            <a:ext cx="5044441" cy="6858000"/>
          </a:xfrm>
          <a:prstGeom prst="rect">
            <a:avLst/>
          </a:prstGeom>
        </p:spPr>
        <p:txBody>
          <a:bodyPr/>
          <a:lstStyle>
            <a:lvl1pPr>
              <a:defRPr>
                <a:solidFill>
                  <a:schemeClr val="tx1"/>
                </a:solidFill>
              </a:defRPr>
            </a:lvl1pPr>
          </a:lstStyle>
          <a:p>
            <a:endParaRPr lang="en-US" dirty="0"/>
          </a:p>
        </p:txBody>
      </p:sp>
    </p:spTree>
    <p:extLst>
      <p:ext uri="{BB962C8B-B14F-4D97-AF65-F5344CB8AC3E}">
        <p14:creationId xmlns:p14="http://schemas.microsoft.com/office/powerpoint/2010/main" val="150982895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Photo Option 3 - Subtitle &amp; Bullets">
    <p:spTree>
      <p:nvGrpSpPr>
        <p:cNvPr id="1" name=""/>
        <p:cNvGrpSpPr/>
        <p:nvPr/>
      </p:nvGrpSpPr>
      <p:grpSpPr>
        <a:xfrm>
          <a:off x="0" y="0"/>
          <a:ext cx="0" cy="0"/>
          <a:chOff x="0" y="0"/>
          <a:chExt cx="0" cy="0"/>
        </a:xfrm>
      </p:grpSpPr>
      <p:sp>
        <p:nvSpPr>
          <p:cNvPr id="5" name="Text Placeholder 4"/>
          <p:cNvSpPr>
            <a:spLocks noGrp="1"/>
          </p:cNvSpPr>
          <p:nvPr>
            <p:ph type="body" sz="quarter" idx="14"/>
          </p:nvPr>
        </p:nvSpPr>
        <p:spPr>
          <a:xfrm>
            <a:off x="5382768" y="1219200"/>
            <a:ext cx="6428232" cy="4953000"/>
          </a:xfrm>
          <a:prstGeom prst="rect">
            <a:avLst/>
          </a:prstGeom>
        </p:spPr>
        <p:txBody>
          <a:bodyPr lIns="0" tIns="0"/>
          <a:lstStyle>
            <a:lvl1pPr marL="285750" indent="-285750">
              <a:spcBef>
                <a:spcPts val="0"/>
              </a:spcBef>
              <a:spcAft>
                <a:spcPts val="1200"/>
              </a:spcAft>
              <a:buClr>
                <a:schemeClr val="bg2"/>
              </a:buClr>
              <a:buFont typeface="Webdings" panose="05030102010509060703" pitchFamily="18" charset="2"/>
              <a:buChar char="4"/>
              <a:defRPr sz="2000">
                <a:solidFill>
                  <a:schemeClr val="bg2"/>
                </a:solidFill>
              </a:defRPr>
            </a:lvl1pPr>
            <a:lvl2pPr marL="458788" indent="-231775">
              <a:spcBef>
                <a:spcPts val="0"/>
              </a:spcBef>
              <a:spcAft>
                <a:spcPts val="1200"/>
              </a:spcAft>
              <a:defRPr sz="1800">
                <a:solidFill>
                  <a:schemeClr val="bg2"/>
                </a:solidFill>
              </a:defRPr>
            </a:lvl2pPr>
            <a:lvl3pPr marL="912813" indent="-225425">
              <a:spcBef>
                <a:spcPts val="0"/>
              </a:spcBef>
              <a:spcAft>
                <a:spcPts val="1200"/>
              </a:spcAft>
              <a:defRPr sz="1400">
                <a:solidFill>
                  <a:schemeClr val="bg2"/>
                </a:solidFill>
              </a:defRPr>
            </a:lvl3pPr>
            <a:lvl4pPr marL="1255713" indent="-227013">
              <a:spcBef>
                <a:spcPts val="0"/>
              </a:spcBef>
              <a:spcAft>
                <a:spcPts val="1200"/>
              </a:spcAft>
              <a:defRPr sz="1200">
                <a:solidFill>
                  <a:schemeClr val="bg2"/>
                </a:solidFill>
              </a:defRPr>
            </a:lvl4pPr>
            <a:lvl5pPr marL="1600200" indent="-225425">
              <a:spcBef>
                <a:spcPts val="0"/>
              </a:spcBef>
              <a:spcAft>
                <a:spcPts val="1200"/>
              </a:spcAft>
              <a:defRPr sz="1200">
                <a:solidFill>
                  <a:schemeClr val="bg2"/>
                </a:solidFill>
              </a:defRPr>
            </a:lvl5pPr>
          </a:lstStyle>
          <a:p>
            <a:pPr lvl="0"/>
            <a:endParaRPr lang="en-US" dirty="0"/>
          </a:p>
        </p:txBody>
      </p:sp>
      <p:sp>
        <p:nvSpPr>
          <p:cNvPr id="6" name="Text Placeholder 8"/>
          <p:cNvSpPr>
            <a:spLocks noGrp="1"/>
          </p:cNvSpPr>
          <p:nvPr>
            <p:ph type="body" sz="quarter" idx="13"/>
          </p:nvPr>
        </p:nvSpPr>
        <p:spPr>
          <a:xfrm>
            <a:off x="5458968" y="457200"/>
            <a:ext cx="6352032" cy="609600"/>
          </a:xfrm>
          <a:prstGeom prst="rect">
            <a:avLst/>
          </a:prstGeom>
        </p:spPr>
        <p:txBody>
          <a:bodyPr lIns="0" tIns="0" rIns="0" bIns="0" anchor="b"/>
          <a:lstStyle>
            <a:lvl1pPr marL="455613" indent="-455613">
              <a:buNone/>
              <a:defRPr lang="en-US" sz="2800" b="0" kern="1200" cap="none" baseline="0" dirty="0" smtClean="0">
                <a:solidFill>
                  <a:schemeClr val="tx1"/>
                </a:solidFill>
                <a:latin typeface="+mn-lt"/>
                <a:ea typeface="+mn-ea"/>
                <a:cs typeface="+mn-cs"/>
              </a:defRPr>
            </a:lvl1pPr>
          </a:lstStyle>
          <a:p>
            <a:pPr marL="0" lvl="0" indent="0" algn="l" defTabSz="1217613" rtl="0" eaLnBrk="0" fontAlgn="base" hangingPunct="0">
              <a:spcBef>
                <a:spcPts val="0"/>
              </a:spcBef>
              <a:spcAft>
                <a:spcPts val="1200"/>
              </a:spcAft>
            </a:pPr>
            <a:r>
              <a:rPr lang="en-US" dirty="0"/>
              <a:t>Click to edit Master text styles</a:t>
            </a:r>
          </a:p>
        </p:txBody>
      </p:sp>
      <p:sp>
        <p:nvSpPr>
          <p:cNvPr id="8" name="Picture Placeholder 2"/>
          <p:cNvSpPr>
            <a:spLocks noGrp="1"/>
          </p:cNvSpPr>
          <p:nvPr>
            <p:ph type="pic" sz="quarter" idx="15"/>
          </p:nvPr>
        </p:nvSpPr>
        <p:spPr>
          <a:xfrm>
            <a:off x="-1" y="0"/>
            <a:ext cx="5044441" cy="6858000"/>
          </a:xfrm>
          <a:prstGeom prst="rect">
            <a:avLst/>
          </a:prstGeom>
        </p:spPr>
        <p:txBody>
          <a:bodyPr/>
          <a:lstStyle/>
          <a:p>
            <a:endParaRPr lang="en-US"/>
          </a:p>
        </p:txBody>
      </p:sp>
    </p:spTree>
    <p:extLst>
      <p:ext uri="{BB962C8B-B14F-4D97-AF65-F5344CB8AC3E}">
        <p14:creationId xmlns:p14="http://schemas.microsoft.com/office/powerpoint/2010/main" val="285390989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Photo Option 4 - Subtitle &amp; Bullets">
    <p:spTree>
      <p:nvGrpSpPr>
        <p:cNvPr id="1" name=""/>
        <p:cNvGrpSpPr/>
        <p:nvPr/>
      </p:nvGrpSpPr>
      <p:grpSpPr>
        <a:xfrm>
          <a:off x="0" y="0"/>
          <a:ext cx="0" cy="0"/>
          <a:chOff x="0" y="0"/>
          <a:chExt cx="0" cy="0"/>
        </a:xfrm>
      </p:grpSpPr>
      <p:sp>
        <p:nvSpPr>
          <p:cNvPr id="6" name="Text Placeholder 4"/>
          <p:cNvSpPr>
            <a:spLocks noGrp="1"/>
          </p:cNvSpPr>
          <p:nvPr>
            <p:ph type="body" sz="quarter" idx="14"/>
          </p:nvPr>
        </p:nvSpPr>
        <p:spPr>
          <a:xfrm>
            <a:off x="5382768" y="1219200"/>
            <a:ext cx="6428232" cy="4953000"/>
          </a:xfrm>
          <a:prstGeom prst="rect">
            <a:avLst/>
          </a:prstGeom>
        </p:spPr>
        <p:txBody>
          <a:bodyPr lIns="0" tIns="0"/>
          <a:lstStyle>
            <a:lvl1pPr marL="285750" indent="-285750">
              <a:spcBef>
                <a:spcPts val="0"/>
              </a:spcBef>
              <a:spcAft>
                <a:spcPts val="1200"/>
              </a:spcAft>
              <a:buClr>
                <a:schemeClr val="bg2"/>
              </a:buClr>
              <a:buFont typeface="Webdings" panose="05030102010509060703" pitchFamily="18" charset="2"/>
              <a:buChar char="4"/>
              <a:defRPr sz="2000">
                <a:solidFill>
                  <a:schemeClr val="bg2"/>
                </a:solidFill>
              </a:defRPr>
            </a:lvl1pPr>
            <a:lvl2pPr marL="458788" indent="-231775">
              <a:spcBef>
                <a:spcPts val="0"/>
              </a:spcBef>
              <a:spcAft>
                <a:spcPts val="1200"/>
              </a:spcAft>
              <a:defRPr sz="1800">
                <a:solidFill>
                  <a:schemeClr val="bg2"/>
                </a:solidFill>
              </a:defRPr>
            </a:lvl2pPr>
            <a:lvl3pPr marL="912813" indent="-225425">
              <a:spcBef>
                <a:spcPts val="0"/>
              </a:spcBef>
              <a:spcAft>
                <a:spcPts val="1200"/>
              </a:spcAft>
              <a:defRPr sz="1400">
                <a:solidFill>
                  <a:schemeClr val="bg2"/>
                </a:solidFill>
              </a:defRPr>
            </a:lvl3pPr>
            <a:lvl4pPr marL="1255713" indent="-227013">
              <a:spcBef>
                <a:spcPts val="0"/>
              </a:spcBef>
              <a:spcAft>
                <a:spcPts val="1200"/>
              </a:spcAft>
              <a:defRPr sz="1200">
                <a:solidFill>
                  <a:schemeClr val="bg2"/>
                </a:solidFill>
              </a:defRPr>
            </a:lvl4pPr>
            <a:lvl5pPr marL="1600200" indent="-225425">
              <a:spcBef>
                <a:spcPts val="0"/>
              </a:spcBef>
              <a:spcAft>
                <a:spcPts val="1200"/>
              </a:spcAft>
              <a:defRPr sz="1200">
                <a:solidFill>
                  <a:schemeClr val="bg2"/>
                </a:solidFill>
              </a:defRPr>
            </a:lvl5pPr>
          </a:lstStyle>
          <a:p>
            <a:pPr lvl="0"/>
            <a:endParaRPr lang="en-US" dirty="0"/>
          </a:p>
        </p:txBody>
      </p:sp>
      <p:sp>
        <p:nvSpPr>
          <p:cNvPr id="7" name="Text Placeholder 8"/>
          <p:cNvSpPr>
            <a:spLocks noGrp="1"/>
          </p:cNvSpPr>
          <p:nvPr>
            <p:ph type="body" sz="quarter" idx="13"/>
          </p:nvPr>
        </p:nvSpPr>
        <p:spPr>
          <a:xfrm>
            <a:off x="5458968" y="457200"/>
            <a:ext cx="6352032" cy="609600"/>
          </a:xfrm>
          <a:prstGeom prst="rect">
            <a:avLst/>
          </a:prstGeom>
        </p:spPr>
        <p:txBody>
          <a:bodyPr lIns="0" tIns="0" rIns="0" bIns="0" anchor="b"/>
          <a:lstStyle>
            <a:lvl1pPr marL="455613" indent="-455613">
              <a:buNone/>
              <a:defRPr lang="en-US" sz="2800" b="0" kern="1200" cap="none" baseline="0" dirty="0" smtClean="0">
                <a:solidFill>
                  <a:schemeClr val="tx1"/>
                </a:solidFill>
                <a:latin typeface="+mn-lt"/>
                <a:ea typeface="+mn-ea"/>
                <a:cs typeface="+mn-cs"/>
              </a:defRPr>
            </a:lvl1pPr>
          </a:lstStyle>
          <a:p>
            <a:pPr marL="0" lvl="0" indent="0" algn="l" defTabSz="1217613" rtl="0" eaLnBrk="0" fontAlgn="base" hangingPunct="0">
              <a:spcBef>
                <a:spcPts val="0"/>
              </a:spcBef>
              <a:spcAft>
                <a:spcPts val="1200"/>
              </a:spcAft>
            </a:pPr>
            <a:r>
              <a:rPr lang="en-US" dirty="0"/>
              <a:t>Click to edit Master text styles</a:t>
            </a:r>
          </a:p>
        </p:txBody>
      </p:sp>
      <p:sp>
        <p:nvSpPr>
          <p:cNvPr id="5" name="Picture Placeholder 2"/>
          <p:cNvSpPr>
            <a:spLocks noGrp="1"/>
          </p:cNvSpPr>
          <p:nvPr>
            <p:ph type="pic" sz="quarter" idx="15"/>
          </p:nvPr>
        </p:nvSpPr>
        <p:spPr>
          <a:xfrm>
            <a:off x="-1" y="0"/>
            <a:ext cx="5044441" cy="6858000"/>
          </a:xfrm>
          <a:prstGeom prst="rect">
            <a:avLst/>
          </a:prstGeom>
        </p:spPr>
        <p:txBody>
          <a:bodyPr/>
          <a:lstStyle>
            <a:lvl1pPr>
              <a:defRPr>
                <a:solidFill>
                  <a:schemeClr val="tx1"/>
                </a:solidFill>
              </a:defRPr>
            </a:lvl1pPr>
          </a:lstStyle>
          <a:p>
            <a:endParaRPr lang="en-US" dirty="0"/>
          </a:p>
        </p:txBody>
      </p:sp>
    </p:spTree>
    <p:extLst>
      <p:ext uri="{BB962C8B-B14F-4D97-AF65-F5344CB8AC3E}">
        <p14:creationId xmlns:p14="http://schemas.microsoft.com/office/powerpoint/2010/main" val="1635751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ivider">
    <p:spTree>
      <p:nvGrpSpPr>
        <p:cNvPr id="1" name=""/>
        <p:cNvGrpSpPr/>
        <p:nvPr/>
      </p:nvGrpSpPr>
      <p:grpSpPr>
        <a:xfrm>
          <a:off x="0" y="0"/>
          <a:ext cx="0" cy="0"/>
          <a:chOff x="0" y="0"/>
          <a:chExt cx="0" cy="0"/>
        </a:xfrm>
      </p:grpSpPr>
      <p:sp>
        <p:nvSpPr>
          <p:cNvPr id="6" name="Title 1"/>
          <p:cNvSpPr>
            <a:spLocks noGrp="1"/>
          </p:cNvSpPr>
          <p:nvPr>
            <p:ph type="ctrTitle"/>
          </p:nvPr>
        </p:nvSpPr>
        <p:spPr>
          <a:xfrm>
            <a:off x="685800" y="2286000"/>
            <a:ext cx="9144000" cy="1468967"/>
          </a:xfrm>
          <a:prstGeom prst="rect">
            <a:avLst/>
          </a:prstGeom>
        </p:spPr>
        <p:txBody>
          <a:bodyPr lIns="0" bIns="0" anchor="b"/>
          <a:lstStyle>
            <a:lvl1pPr>
              <a:defRPr sz="4401" cap="none" baseline="0">
                <a:solidFill>
                  <a:schemeClr val="tx1"/>
                </a:solidFill>
              </a:defRPr>
            </a:lvl1pPr>
          </a:lstStyle>
          <a:p>
            <a:endParaRPr lang="en-US" dirty="0"/>
          </a:p>
        </p:txBody>
      </p:sp>
      <p:cxnSp>
        <p:nvCxnSpPr>
          <p:cNvPr id="11" name="Straight Connector 10"/>
          <p:cNvCxnSpPr/>
          <p:nvPr userDrawn="1"/>
        </p:nvCxnSpPr>
        <p:spPr>
          <a:xfrm>
            <a:off x="685800" y="3754967"/>
            <a:ext cx="9144000" cy="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sp>
        <p:nvSpPr>
          <p:cNvPr id="7" name="Subtitle 2"/>
          <p:cNvSpPr>
            <a:spLocks noGrp="1"/>
          </p:cNvSpPr>
          <p:nvPr>
            <p:ph type="subTitle" idx="1"/>
          </p:nvPr>
        </p:nvSpPr>
        <p:spPr>
          <a:xfrm>
            <a:off x="685800" y="3909481"/>
            <a:ext cx="9144000" cy="433918"/>
          </a:xfrm>
          <a:prstGeom prst="rect">
            <a:avLst/>
          </a:prstGeom>
        </p:spPr>
        <p:txBody>
          <a:bodyPr lIns="0" tIns="0"/>
          <a:lstStyle>
            <a:lvl1pPr marL="0" indent="0" algn="l" defTabSz="1217978" rtl="0" eaLnBrk="0" fontAlgn="base" hangingPunct="0">
              <a:spcBef>
                <a:spcPct val="20000"/>
              </a:spcBef>
              <a:spcAft>
                <a:spcPct val="0"/>
              </a:spcAft>
              <a:buFont typeface="Arial" charset="0"/>
              <a:buNone/>
              <a:defRPr lang="en-US" sz="2401" kern="1200" dirty="0">
                <a:solidFill>
                  <a:schemeClr val="bg2"/>
                </a:solidFill>
                <a:latin typeface="+mn-lt"/>
                <a:ea typeface="+mn-ea"/>
                <a:cs typeface="+mn-cs"/>
              </a:defRPr>
            </a:lvl1pPr>
            <a:lvl2pPr marL="609676" indent="0" algn="ctr">
              <a:buNone/>
              <a:defRPr>
                <a:solidFill>
                  <a:schemeClr val="tx1">
                    <a:tint val="75000"/>
                  </a:schemeClr>
                </a:solidFill>
              </a:defRPr>
            </a:lvl2pPr>
            <a:lvl3pPr marL="1219353" indent="0" algn="ctr">
              <a:buNone/>
              <a:defRPr>
                <a:solidFill>
                  <a:schemeClr val="tx1">
                    <a:tint val="75000"/>
                  </a:schemeClr>
                </a:solidFill>
              </a:defRPr>
            </a:lvl3pPr>
            <a:lvl4pPr marL="1829029" indent="0" algn="ctr">
              <a:buNone/>
              <a:defRPr>
                <a:solidFill>
                  <a:schemeClr val="tx1">
                    <a:tint val="75000"/>
                  </a:schemeClr>
                </a:solidFill>
              </a:defRPr>
            </a:lvl4pPr>
            <a:lvl5pPr marL="2438704" indent="0" algn="ctr">
              <a:buNone/>
              <a:defRPr>
                <a:solidFill>
                  <a:schemeClr val="tx1">
                    <a:tint val="75000"/>
                  </a:schemeClr>
                </a:solidFill>
              </a:defRPr>
            </a:lvl5pPr>
            <a:lvl6pPr marL="3048381" indent="0" algn="ctr">
              <a:buNone/>
              <a:defRPr>
                <a:solidFill>
                  <a:schemeClr val="tx1">
                    <a:tint val="75000"/>
                  </a:schemeClr>
                </a:solidFill>
              </a:defRPr>
            </a:lvl6pPr>
            <a:lvl7pPr marL="3658057" indent="0" algn="ctr">
              <a:buNone/>
              <a:defRPr>
                <a:solidFill>
                  <a:schemeClr val="tx1">
                    <a:tint val="75000"/>
                  </a:schemeClr>
                </a:solidFill>
              </a:defRPr>
            </a:lvl7pPr>
            <a:lvl8pPr marL="4267733" indent="0" algn="ctr">
              <a:buNone/>
              <a:defRPr>
                <a:solidFill>
                  <a:schemeClr val="tx1">
                    <a:tint val="75000"/>
                  </a:schemeClr>
                </a:solidFill>
              </a:defRPr>
            </a:lvl8pPr>
            <a:lvl9pPr marL="4877410" indent="0" algn="ctr">
              <a:buNone/>
              <a:defRPr>
                <a:solidFill>
                  <a:schemeClr val="tx1">
                    <a:tint val="75000"/>
                  </a:schemeClr>
                </a:solidFill>
              </a:defRPr>
            </a:lvl9pPr>
          </a:lstStyle>
          <a:p>
            <a:endParaRPr lang="en-US" dirty="0"/>
          </a:p>
        </p:txBody>
      </p:sp>
    </p:spTree>
    <p:extLst>
      <p:ext uri="{BB962C8B-B14F-4D97-AF65-F5344CB8AC3E}">
        <p14:creationId xmlns:p14="http://schemas.microsoft.com/office/powerpoint/2010/main" val="142866862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Photo Option 5 - Subtitle &amp; Bullets">
    <p:spTree>
      <p:nvGrpSpPr>
        <p:cNvPr id="1" name=""/>
        <p:cNvGrpSpPr/>
        <p:nvPr/>
      </p:nvGrpSpPr>
      <p:grpSpPr>
        <a:xfrm>
          <a:off x="0" y="0"/>
          <a:ext cx="0" cy="0"/>
          <a:chOff x="0" y="0"/>
          <a:chExt cx="0" cy="0"/>
        </a:xfrm>
      </p:grpSpPr>
      <p:sp>
        <p:nvSpPr>
          <p:cNvPr id="6" name="Text Placeholder 4"/>
          <p:cNvSpPr>
            <a:spLocks noGrp="1"/>
          </p:cNvSpPr>
          <p:nvPr>
            <p:ph type="body" sz="quarter" idx="14"/>
          </p:nvPr>
        </p:nvSpPr>
        <p:spPr>
          <a:xfrm>
            <a:off x="5382768" y="1219200"/>
            <a:ext cx="6428232" cy="4953000"/>
          </a:xfrm>
          <a:prstGeom prst="rect">
            <a:avLst/>
          </a:prstGeom>
        </p:spPr>
        <p:txBody>
          <a:bodyPr lIns="0" tIns="0"/>
          <a:lstStyle>
            <a:lvl1pPr marL="285750" indent="-285750">
              <a:spcBef>
                <a:spcPts val="0"/>
              </a:spcBef>
              <a:spcAft>
                <a:spcPts val="1200"/>
              </a:spcAft>
              <a:buClr>
                <a:schemeClr val="bg2"/>
              </a:buClr>
              <a:buFont typeface="Webdings" panose="05030102010509060703" pitchFamily="18" charset="2"/>
              <a:buChar char="4"/>
              <a:defRPr sz="2000">
                <a:solidFill>
                  <a:schemeClr val="bg2"/>
                </a:solidFill>
              </a:defRPr>
            </a:lvl1pPr>
            <a:lvl2pPr marL="458788" indent="-231775">
              <a:spcBef>
                <a:spcPts val="0"/>
              </a:spcBef>
              <a:spcAft>
                <a:spcPts val="1200"/>
              </a:spcAft>
              <a:defRPr sz="1800">
                <a:solidFill>
                  <a:schemeClr val="bg2"/>
                </a:solidFill>
              </a:defRPr>
            </a:lvl2pPr>
            <a:lvl3pPr marL="912813" indent="-225425">
              <a:spcBef>
                <a:spcPts val="0"/>
              </a:spcBef>
              <a:spcAft>
                <a:spcPts val="1200"/>
              </a:spcAft>
              <a:defRPr sz="1400">
                <a:solidFill>
                  <a:schemeClr val="bg2"/>
                </a:solidFill>
              </a:defRPr>
            </a:lvl3pPr>
            <a:lvl4pPr marL="1255713" indent="-227013">
              <a:spcBef>
                <a:spcPts val="0"/>
              </a:spcBef>
              <a:spcAft>
                <a:spcPts val="1200"/>
              </a:spcAft>
              <a:defRPr sz="1200">
                <a:solidFill>
                  <a:schemeClr val="bg2"/>
                </a:solidFill>
              </a:defRPr>
            </a:lvl4pPr>
            <a:lvl5pPr marL="1600200" indent="-225425">
              <a:spcBef>
                <a:spcPts val="0"/>
              </a:spcBef>
              <a:spcAft>
                <a:spcPts val="1200"/>
              </a:spcAft>
              <a:defRPr sz="1200">
                <a:solidFill>
                  <a:schemeClr val="bg2"/>
                </a:solidFill>
              </a:defRPr>
            </a:lvl5pPr>
          </a:lstStyle>
          <a:p>
            <a:pPr lvl="0"/>
            <a:endParaRPr lang="en-US" dirty="0"/>
          </a:p>
        </p:txBody>
      </p:sp>
      <p:sp>
        <p:nvSpPr>
          <p:cNvPr id="9" name="Text Placeholder 8"/>
          <p:cNvSpPr>
            <a:spLocks noGrp="1"/>
          </p:cNvSpPr>
          <p:nvPr>
            <p:ph type="body" sz="quarter" idx="13"/>
          </p:nvPr>
        </p:nvSpPr>
        <p:spPr>
          <a:xfrm>
            <a:off x="5458968" y="457200"/>
            <a:ext cx="6352032" cy="609600"/>
          </a:xfrm>
          <a:prstGeom prst="rect">
            <a:avLst/>
          </a:prstGeom>
        </p:spPr>
        <p:txBody>
          <a:bodyPr lIns="0" tIns="0" rIns="0" bIns="0" anchor="b"/>
          <a:lstStyle>
            <a:lvl1pPr marL="455613" indent="-455613">
              <a:buNone/>
              <a:defRPr lang="en-US" sz="2800" b="0" kern="1200" cap="none" baseline="0" dirty="0" smtClean="0">
                <a:solidFill>
                  <a:schemeClr val="tx1"/>
                </a:solidFill>
                <a:latin typeface="+mn-lt"/>
                <a:ea typeface="+mn-ea"/>
                <a:cs typeface="+mn-cs"/>
              </a:defRPr>
            </a:lvl1pPr>
          </a:lstStyle>
          <a:p>
            <a:pPr marL="0" lvl="0" indent="0" algn="l" defTabSz="1217613" rtl="0" eaLnBrk="0" fontAlgn="base" hangingPunct="0">
              <a:spcBef>
                <a:spcPts val="0"/>
              </a:spcBef>
              <a:spcAft>
                <a:spcPts val="1200"/>
              </a:spcAft>
            </a:pPr>
            <a:r>
              <a:rPr lang="en-US" dirty="0"/>
              <a:t>Click to edit Master text styles</a:t>
            </a:r>
          </a:p>
        </p:txBody>
      </p:sp>
      <p:sp>
        <p:nvSpPr>
          <p:cNvPr id="8" name="Picture Placeholder 2"/>
          <p:cNvSpPr>
            <a:spLocks noGrp="1"/>
          </p:cNvSpPr>
          <p:nvPr>
            <p:ph type="pic" sz="quarter" idx="15"/>
          </p:nvPr>
        </p:nvSpPr>
        <p:spPr>
          <a:xfrm>
            <a:off x="0" y="2813066"/>
            <a:ext cx="5093208" cy="4044934"/>
          </a:xfrm>
          <a:prstGeom prst="rect">
            <a:avLst/>
          </a:prstGeom>
        </p:spPr>
        <p:txBody>
          <a:bodyPr/>
          <a:lstStyle>
            <a:lvl1pPr>
              <a:defRPr>
                <a:solidFill>
                  <a:schemeClr val="tx1"/>
                </a:solidFill>
              </a:defRPr>
            </a:lvl1pPr>
          </a:lstStyle>
          <a:p>
            <a:endParaRPr lang="en-US" dirty="0"/>
          </a:p>
        </p:txBody>
      </p:sp>
    </p:spTree>
    <p:extLst>
      <p:ext uri="{BB962C8B-B14F-4D97-AF65-F5344CB8AC3E}">
        <p14:creationId xmlns:p14="http://schemas.microsoft.com/office/powerpoint/2010/main" val="154514552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Body - Org Chart">
    <p:spTree>
      <p:nvGrpSpPr>
        <p:cNvPr id="1" name=""/>
        <p:cNvGrpSpPr/>
        <p:nvPr/>
      </p:nvGrpSpPr>
      <p:grpSpPr>
        <a:xfrm>
          <a:off x="0" y="0"/>
          <a:ext cx="0" cy="0"/>
          <a:chOff x="0" y="0"/>
          <a:chExt cx="0" cy="0"/>
        </a:xfrm>
      </p:grpSpPr>
      <p:sp>
        <p:nvSpPr>
          <p:cNvPr id="66" name="Picture Placeholder 2"/>
          <p:cNvSpPr>
            <a:spLocks noGrp="1"/>
          </p:cNvSpPr>
          <p:nvPr>
            <p:ph type="pic" sz="quarter" idx="41"/>
          </p:nvPr>
        </p:nvSpPr>
        <p:spPr>
          <a:xfrm>
            <a:off x="10570464" y="3541597"/>
            <a:ext cx="914400" cy="1143000"/>
          </a:xfrm>
          <a:prstGeom prst="rect">
            <a:avLst/>
          </a:prstGeom>
          <a:solidFill>
            <a:schemeClr val="bg1"/>
          </a:solidFill>
          <a:ln w="6350">
            <a:solidFill>
              <a:srgbClr val="97999B"/>
            </a:solidFill>
          </a:ln>
        </p:spPr>
        <p:style>
          <a:lnRef idx="1">
            <a:schemeClr val="accent1"/>
          </a:lnRef>
          <a:fillRef idx="0">
            <a:schemeClr val="accent1"/>
          </a:fillRef>
          <a:effectRef idx="0">
            <a:schemeClr val="accent1"/>
          </a:effectRef>
          <a:fontRef idx="minor">
            <a:schemeClr val="tx1"/>
          </a:fontRef>
        </p:style>
        <p:txBody>
          <a:bodyPr/>
          <a:lstStyle>
            <a:lvl1pPr marL="455750" indent="-455750">
              <a:buNone/>
              <a:defRPr lang="en-US" sz="600" dirty="0"/>
            </a:lvl1pPr>
          </a:lstStyle>
          <a:p>
            <a:pPr marL="0" lvl="0" indent="0"/>
            <a:endParaRPr lang="en-US" dirty="0"/>
          </a:p>
        </p:txBody>
      </p:sp>
      <p:sp>
        <p:nvSpPr>
          <p:cNvPr id="67" name="Picture Placeholder 2"/>
          <p:cNvSpPr>
            <a:spLocks noGrp="1"/>
          </p:cNvSpPr>
          <p:nvPr>
            <p:ph type="pic" sz="quarter" idx="40"/>
          </p:nvPr>
        </p:nvSpPr>
        <p:spPr>
          <a:xfrm>
            <a:off x="8925942" y="3541597"/>
            <a:ext cx="914400" cy="1143000"/>
          </a:xfrm>
          <a:prstGeom prst="rect">
            <a:avLst/>
          </a:prstGeom>
          <a:solidFill>
            <a:schemeClr val="bg1"/>
          </a:solidFill>
          <a:ln w="6350">
            <a:solidFill>
              <a:srgbClr val="97999B"/>
            </a:solidFill>
          </a:ln>
        </p:spPr>
        <p:style>
          <a:lnRef idx="1">
            <a:schemeClr val="accent1"/>
          </a:lnRef>
          <a:fillRef idx="0">
            <a:schemeClr val="accent1"/>
          </a:fillRef>
          <a:effectRef idx="0">
            <a:schemeClr val="accent1"/>
          </a:effectRef>
          <a:fontRef idx="minor">
            <a:schemeClr val="tx1"/>
          </a:fontRef>
        </p:style>
        <p:txBody>
          <a:bodyPr/>
          <a:lstStyle>
            <a:lvl1pPr marL="455750" indent="-455750">
              <a:buNone/>
              <a:defRPr lang="en-US" sz="600" dirty="0"/>
            </a:lvl1pPr>
          </a:lstStyle>
          <a:p>
            <a:pPr marL="0" lvl="0" indent="0"/>
            <a:endParaRPr lang="en-US" dirty="0"/>
          </a:p>
        </p:txBody>
      </p:sp>
      <p:sp>
        <p:nvSpPr>
          <p:cNvPr id="68" name="Picture Placeholder 2"/>
          <p:cNvSpPr>
            <a:spLocks noGrp="1"/>
          </p:cNvSpPr>
          <p:nvPr>
            <p:ph type="pic" sz="quarter" idx="39"/>
          </p:nvPr>
        </p:nvSpPr>
        <p:spPr>
          <a:xfrm>
            <a:off x="7294563" y="3541597"/>
            <a:ext cx="914400" cy="1143000"/>
          </a:xfrm>
          <a:prstGeom prst="rect">
            <a:avLst/>
          </a:prstGeom>
          <a:solidFill>
            <a:schemeClr val="bg1"/>
          </a:solidFill>
          <a:ln w="6350">
            <a:solidFill>
              <a:srgbClr val="97999B"/>
            </a:solidFill>
          </a:ln>
        </p:spPr>
        <p:style>
          <a:lnRef idx="1">
            <a:schemeClr val="accent1"/>
          </a:lnRef>
          <a:fillRef idx="0">
            <a:schemeClr val="accent1"/>
          </a:fillRef>
          <a:effectRef idx="0">
            <a:schemeClr val="accent1"/>
          </a:effectRef>
          <a:fontRef idx="minor">
            <a:schemeClr val="tx1"/>
          </a:fontRef>
        </p:style>
        <p:txBody>
          <a:bodyPr/>
          <a:lstStyle>
            <a:lvl1pPr marL="455750" indent="-455750">
              <a:buNone/>
              <a:defRPr lang="en-US" sz="600" dirty="0"/>
            </a:lvl1pPr>
          </a:lstStyle>
          <a:p>
            <a:pPr marL="0" lvl="0" indent="0"/>
            <a:endParaRPr lang="en-US" dirty="0"/>
          </a:p>
        </p:txBody>
      </p:sp>
      <p:sp>
        <p:nvSpPr>
          <p:cNvPr id="69" name="Picture Placeholder 2"/>
          <p:cNvSpPr>
            <a:spLocks noGrp="1"/>
          </p:cNvSpPr>
          <p:nvPr>
            <p:ph type="pic" sz="quarter" idx="38"/>
          </p:nvPr>
        </p:nvSpPr>
        <p:spPr>
          <a:xfrm>
            <a:off x="5638801" y="3541597"/>
            <a:ext cx="914400" cy="1143000"/>
          </a:xfrm>
          <a:prstGeom prst="rect">
            <a:avLst/>
          </a:prstGeom>
          <a:solidFill>
            <a:schemeClr val="bg1"/>
          </a:solidFill>
          <a:ln w="6350">
            <a:solidFill>
              <a:srgbClr val="97999B"/>
            </a:solidFill>
          </a:ln>
        </p:spPr>
        <p:style>
          <a:lnRef idx="1">
            <a:schemeClr val="accent1"/>
          </a:lnRef>
          <a:fillRef idx="0">
            <a:schemeClr val="accent1"/>
          </a:fillRef>
          <a:effectRef idx="0">
            <a:schemeClr val="accent1"/>
          </a:effectRef>
          <a:fontRef idx="minor">
            <a:schemeClr val="tx1"/>
          </a:fontRef>
        </p:style>
        <p:txBody>
          <a:bodyPr/>
          <a:lstStyle>
            <a:lvl1pPr marL="455750" indent="-455750">
              <a:buNone/>
              <a:defRPr lang="en-US" sz="600" dirty="0"/>
            </a:lvl1pPr>
          </a:lstStyle>
          <a:p>
            <a:pPr marL="0" lvl="0" indent="0"/>
            <a:endParaRPr lang="en-US" dirty="0"/>
          </a:p>
        </p:txBody>
      </p:sp>
      <p:sp>
        <p:nvSpPr>
          <p:cNvPr id="70" name="Picture Placeholder 2"/>
          <p:cNvSpPr>
            <a:spLocks noGrp="1"/>
          </p:cNvSpPr>
          <p:nvPr>
            <p:ph type="pic" sz="quarter" idx="37"/>
          </p:nvPr>
        </p:nvSpPr>
        <p:spPr>
          <a:xfrm>
            <a:off x="4014216" y="3541597"/>
            <a:ext cx="914400" cy="1143000"/>
          </a:xfrm>
          <a:prstGeom prst="rect">
            <a:avLst/>
          </a:prstGeom>
          <a:solidFill>
            <a:schemeClr val="bg1"/>
          </a:solidFill>
          <a:ln w="6350">
            <a:solidFill>
              <a:srgbClr val="97999B"/>
            </a:solidFill>
          </a:ln>
        </p:spPr>
        <p:style>
          <a:lnRef idx="1">
            <a:schemeClr val="accent1"/>
          </a:lnRef>
          <a:fillRef idx="0">
            <a:schemeClr val="accent1"/>
          </a:fillRef>
          <a:effectRef idx="0">
            <a:schemeClr val="accent1"/>
          </a:effectRef>
          <a:fontRef idx="minor">
            <a:schemeClr val="tx1"/>
          </a:fontRef>
        </p:style>
        <p:txBody>
          <a:bodyPr/>
          <a:lstStyle>
            <a:lvl1pPr marL="455750" indent="-455750">
              <a:buNone/>
              <a:defRPr lang="en-US" sz="600" dirty="0"/>
            </a:lvl1pPr>
          </a:lstStyle>
          <a:p>
            <a:pPr marL="0" lvl="0" indent="0"/>
            <a:endParaRPr lang="en-US" dirty="0"/>
          </a:p>
        </p:txBody>
      </p:sp>
      <p:sp>
        <p:nvSpPr>
          <p:cNvPr id="71" name="Picture Placeholder 2"/>
          <p:cNvSpPr>
            <a:spLocks noGrp="1"/>
          </p:cNvSpPr>
          <p:nvPr>
            <p:ph type="pic" sz="quarter" idx="36"/>
          </p:nvPr>
        </p:nvSpPr>
        <p:spPr>
          <a:xfrm>
            <a:off x="2382837" y="3541597"/>
            <a:ext cx="914400" cy="1143000"/>
          </a:xfrm>
          <a:prstGeom prst="rect">
            <a:avLst/>
          </a:prstGeom>
          <a:solidFill>
            <a:schemeClr val="bg1"/>
          </a:solidFill>
          <a:ln w="6350">
            <a:solidFill>
              <a:srgbClr val="97999B"/>
            </a:solidFill>
          </a:ln>
        </p:spPr>
        <p:style>
          <a:lnRef idx="1">
            <a:schemeClr val="accent1"/>
          </a:lnRef>
          <a:fillRef idx="0">
            <a:schemeClr val="accent1"/>
          </a:fillRef>
          <a:effectRef idx="0">
            <a:schemeClr val="accent1"/>
          </a:effectRef>
          <a:fontRef idx="minor">
            <a:schemeClr val="tx1"/>
          </a:fontRef>
        </p:style>
        <p:txBody>
          <a:bodyPr/>
          <a:lstStyle>
            <a:lvl1pPr marL="455750" indent="-455750">
              <a:buNone/>
              <a:defRPr lang="en-US" sz="600" dirty="0"/>
            </a:lvl1pPr>
          </a:lstStyle>
          <a:p>
            <a:pPr marL="0" lvl="0" indent="0"/>
            <a:endParaRPr lang="en-US" dirty="0"/>
          </a:p>
        </p:txBody>
      </p:sp>
      <p:sp>
        <p:nvSpPr>
          <p:cNvPr id="59" name="Picture Placeholder 2"/>
          <p:cNvSpPr>
            <a:spLocks noGrp="1"/>
          </p:cNvSpPr>
          <p:nvPr>
            <p:ph type="pic" sz="quarter" idx="35"/>
          </p:nvPr>
        </p:nvSpPr>
        <p:spPr>
          <a:xfrm>
            <a:off x="727868" y="3541597"/>
            <a:ext cx="914400" cy="1143000"/>
          </a:xfrm>
          <a:prstGeom prst="rect">
            <a:avLst/>
          </a:prstGeom>
          <a:solidFill>
            <a:schemeClr val="bg1"/>
          </a:solidFill>
          <a:ln w="6350">
            <a:solidFill>
              <a:srgbClr val="97999B"/>
            </a:solidFill>
          </a:ln>
        </p:spPr>
        <p:style>
          <a:lnRef idx="1">
            <a:schemeClr val="accent1"/>
          </a:lnRef>
          <a:fillRef idx="0">
            <a:schemeClr val="accent1"/>
          </a:fillRef>
          <a:effectRef idx="0">
            <a:schemeClr val="accent1"/>
          </a:effectRef>
          <a:fontRef idx="minor">
            <a:schemeClr val="tx1"/>
          </a:fontRef>
        </p:style>
        <p:txBody>
          <a:bodyPr/>
          <a:lstStyle>
            <a:lvl1pPr marL="455750" indent="-455750">
              <a:buNone/>
              <a:defRPr lang="en-US" sz="600" dirty="0"/>
            </a:lvl1pPr>
          </a:lstStyle>
          <a:p>
            <a:pPr marL="0" lvl="0" indent="0"/>
            <a:endParaRPr lang="en-US" dirty="0"/>
          </a:p>
        </p:txBody>
      </p:sp>
      <p:sp>
        <p:nvSpPr>
          <p:cNvPr id="3" name="Picture Placeholder 2"/>
          <p:cNvSpPr>
            <a:spLocks noGrp="1"/>
          </p:cNvSpPr>
          <p:nvPr>
            <p:ph type="pic" sz="quarter" idx="19"/>
          </p:nvPr>
        </p:nvSpPr>
        <p:spPr>
          <a:xfrm>
            <a:off x="5638801" y="1797580"/>
            <a:ext cx="914400" cy="1143000"/>
          </a:xfrm>
          <a:prstGeom prst="rect">
            <a:avLst/>
          </a:prstGeom>
          <a:solidFill>
            <a:schemeClr val="bg1"/>
          </a:solidFill>
          <a:ln w="6350">
            <a:solidFill>
              <a:srgbClr val="97999B"/>
            </a:solidFill>
          </a:ln>
        </p:spPr>
        <p:style>
          <a:lnRef idx="1">
            <a:schemeClr val="accent1"/>
          </a:lnRef>
          <a:fillRef idx="0">
            <a:schemeClr val="accent1"/>
          </a:fillRef>
          <a:effectRef idx="0">
            <a:schemeClr val="accent1"/>
          </a:effectRef>
          <a:fontRef idx="minor">
            <a:schemeClr val="tx1"/>
          </a:fontRef>
        </p:style>
        <p:txBody>
          <a:bodyPr/>
          <a:lstStyle>
            <a:lvl1pPr marL="455750" indent="-455750">
              <a:buFont typeface="Arial" panose="020B0604020202020204" pitchFamily="34" charset="0"/>
              <a:buNone/>
              <a:defRPr lang="en-US" sz="600" dirty="0"/>
            </a:lvl1pPr>
          </a:lstStyle>
          <a:p>
            <a:pPr marL="0" lvl="0" indent="0"/>
            <a:endParaRPr lang="en-US" dirty="0"/>
          </a:p>
        </p:txBody>
      </p:sp>
    </p:spTree>
    <p:extLst>
      <p:ext uri="{BB962C8B-B14F-4D97-AF65-F5344CB8AC3E}">
        <p14:creationId xmlns:p14="http://schemas.microsoft.com/office/powerpoint/2010/main" val="271148984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Heavy Content 1">
    <p:spTree>
      <p:nvGrpSpPr>
        <p:cNvPr id="1" name=""/>
        <p:cNvGrpSpPr/>
        <p:nvPr/>
      </p:nvGrpSpPr>
      <p:grpSpPr>
        <a:xfrm>
          <a:off x="0" y="0"/>
          <a:ext cx="0" cy="0"/>
          <a:chOff x="0" y="0"/>
          <a:chExt cx="0" cy="0"/>
        </a:xfrm>
      </p:grpSpPr>
      <p:sp>
        <p:nvSpPr>
          <p:cNvPr id="2" name="Title 1"/>
          <p:cNvSpPr>
            <a:spLocks noGrp="1"/>
          </p:cNvSpPr>
          <p:nvPr>
            <p:ph type="title"/>
          </p:nvPr>
        </p:nvSpPr>
        <p:spPr>
          <a:xfrm>
            <a:off x="532746" y="655638"/>
            <a:ext cx="11126510" cy="792162"/>
          </a:xfrm>
          <a:prstGeom prst="rect">
            <a:avLst/>
          </a:prstGeom>
        </p:spPr>
        <p:txBody>
          <a:bodyPr lIns="0" anchor="b"/>
          <a:lstStyle>
            <a:lvl1pPr>
              <a:defRPr sz="3600" cap="none" baseline="0">
                <a:solidFill>
                  <a:schemeClr val="tx1"/>
                </a:solidFill>
              </a:defRPr>
            </a:lvl1pPr>
          </a:lstStyle>
          <a:p>
            <a:r>
              <a:rPr lang="en-US" dirty="0"/>
              <a:t>Click to edit Master title style</a:t>
            </a:r>
          </a:p>
        </p:txBody>
      </p:sp>
      <p:sp>
        <p:nvSpPr>
          <p:cNvPr id="3" name="Picture Placeholder 2"/>
          <p:cNvSpPr>
            <a:spLocks noGrp="1"/>
          </p:cNvSpPr>
          <p:nvPr>
            <p:ph type="pic" sz="quarter" idx="19"/>
          </p:nvPr>
        </p:nvSpPr>
        <p:spPr>
          <a:xfrm>
            <a:off x="9830456" y="2649849"/>
            <a:ext cx="1828800" cy="765175"/>
          </a:xfrm>
          <a:prstGeom prst="rect">
            <a:avLst/>
          </a:prstGeom>
          <a:ln>
            <a:noFill/>
          </a:ln>
        </p:spPr>
        <p:txBody>
          <a:bodyPr/>
          <a:lstStyle>
            <a:lvl1pPr marL="0" indent="0">
              <a:buNone/>
              <a:defRPr sz="1200"/>
            </a:lvl1pPr>
          </a:lstStyle>
          <a:p>
            <a:endParaRPr lang="en-US" dirty="0"/>
          </a:p>
        </p:txBody>
      </p:sp>
      <p:sp>
        <p:nvSpPr>
          <p:cNvPr id="4" name="Text Placeholder 2"/>
          <p:cNvSpPr>
            <a:spLocks noGrp="1"/>
          </p:cNvSpPr>
          <p:nvPr>
            <p:ph type="body" sz="quarter" idx="14"/>
          </p:nvPr>
        </p:nvSpPr>
        <p:spPr>
          <a:xfrm>
            <a:off x="532746" y="2139335"/>
            <a:ext cx="1828800" cy="301625"/>
          </a:xfrm>
          <a:prstGeom prst="rect">
            <a:avLst/>
          </a:prstGeom>
        </p:spPr>
        <p:txBody>
          <a:bodyPr lIns="0" tIns="0" anchor="ctr"/>
          <a:lstStyle>
            <a:lvl1pPr marL="0" indent="0" algn="l">
              <a:buFontTx/>
              <a:buNone/>
              <a:defRPr sz="1200" b="1"/>
            </a:lvl1pPr>
            <a:lvl2pPr marL="609600" indent="0">
              <a:buFontTx/>
              <a:buNone/>
              <a:defRPr sz="1200" b="1"/>
            </a:lvl2pPr>
            <a:lvl3pPr marL="1219200" indent="0">
              <a:buFontTx/>
              <a:buNone/>
              <a:defRPr sz="1200" b="1"/>
            </a:lvl3pPr>
            <a:lvl4pPr marL="1828800" indent="0">
              <a:buFontTx/>
              <a:buNone/>
              <a:defRPr sz="1200" b="1"/>
            </a:lvl4pPr>
            <a:lvl5pPr marL="2438400" indent="0">
              <a:buFontTx/>
              <a:buNone/>
              <a:defRPr sz="1200" b="1"/>
            </a:lvl5pPr>
          </a:lstStyle>
          <a:p>
            <a:pPr lvl="0"/>
            <a:r>
              <a:rPr lang="en-US" dirty="0"/>
              <a:t>Click to edit Master text styles</a:t>
            </a:r>
          </a:p>
        </p:txBody>
      </p:sp>
      <p:sp>
        <p:nvSpPr>
          <p:cNvPr id="5" name="Text Placeholder 4"/>
          <p:cNvSpPr>
            <a:spLocks noGrp="1"/>
          </p:cNvSpPr>
          <p:nvPr>
            <p:ph type="body" sz="quarter" idx="13"/>
          </p:nvPr>
        </p:nvSpPr>
        <p:spPr>
          <a:xfrm>
            <a:off x="532746" y="2649849"/>
            <a:ext cx="1828800" cy="177741"/>
          </a:xfrm>
          <a:prstGeom prst="rect">
            <a:avLst/>
          </a:prstGeom>
        </p:spPr>
        <p:txBody>
          <a:bodyPr wrap="square" lIns="0" tIns="0" rIns="0" bIns="0">
            <a:spAutoFit/>
          </a:bodyPr>
          <a:lstStyle>
            <a:lvl1pPr marL="0" indent="0" algn="l" rtl="0" fontAlgn="base">
              <a:lnSpc>
                <a:spcPct val="110000"/>
              </a:lnSpc>
              <a:spcBef>
                <a:spcPct val="0"/>
              </a:spcBef>
              <a:spcAft>
                <a:spcPct val="0"/>
              </a:spcAft>
              <a:buClr>
                <a:schemeClr val="bg2"/>
              </a:buClr>
              <a:buFont typeface="Webdings" panose="05030102010509060703" pitchFamily="18" charset="2"/>
              <a:buNone/>
              <a:defRPr lang="en-US" sz="1050" kern="1200" dirty="0" smtClean="0">
                <a:solidFill>
                  <a:schemeClr val="tx1"/>
                </a:solidFill>
                <a:latin typeface="+mj-lt"/>
                <a:ea typeface="+mn-ea"/>
                <a:cs typeface="Arial"/>
              </a:defRPr>
            </a:lvl1pPr>
            <a:lvl2pPr marL="227081" indent="0">
              <a:spcBef>
                <a:spcPts val="0"/>
              </a:spcBef>
              <a:spcAft>
                <a:spcPts val="600"/>
              </a:spcAft>
              <a:buNone/>
              <a:defRPr sz="1200">
                <a:solidFill>
                  <a:schemeClr val="bg2"/>
                </a:solidFill>
              </a:defRPr>
            </a:lvl2pPr>
            <a:lvl3pPr marL="687594" indent="0">
              <a:spcBef>
                <a:spcPts val="0"/>
              </a:spcBef>
              <a:spcAft>
                <a:spcPts val="600"/>
              </a:spcAft>
              <a:buNone/>
              <a:defRPr sz="1050">
                <a:solidFill>
                  <a:schemeClr val="bg2"/>
                </a:solidFill>
              </a:defRPr>
            </a:lvl3pPr>
            <a:lvl4pPr marL="1029009" indent="0">
              <a:spcBef>
                <a:spcPts val="0"/>
              </a:spcBef>
              <a:spcAft>
                <a:spcPts val="600"/>
              </a:spcAft>
              <a:buNone/>
              <a:defRPr sz="900">
                <a:solidFill>
                  <a:schemeClr val="bg2"/>
                </a:solidFill>
              </a:defRPr>
            </a:lvl4pPr>
            <a:lvl5pPr marL="1375187" indent="0">
              <a:spcBef>
                <a:spcPts val="0"/>
              </a:spcBef>
              <a:spcAft>
                <a:spcPts val="600"/>
              </a:spcAft>
              <a:buNone/>
              <a:defRPr sz="900">
                <a:solidFill>
                  <a:schemeClr val="bg2"/>
                </a:solidFill>
              </a:defRPr>
            </a:lvl5pPr>
          </a:lstStyle>
          <a:p>
            <a:pPr lvl="0"/>
            <a:r>
              <a:rPr lang="en-US" dirty="0"/>
              <a:t>Click to edit Master text styles</a:t>
            </a:r>
          </a:p>
        </p:txBody>
      </p:sp>
      <p:sp>
        <p:nvSpPr>
          <p:cNvPr id="6" name="Text Placeholder 2"/>
          <p:cNvSpPr>
            <a:spLocks noGrp="1"/>
          </p:cNvSpPr>
          <p:nvPr>
            <p:ph type="body" sz="quarter" idx="20"/>
          </p:nvPr>
        </p:nvSpPr>
        <p:spPr>
          <a:xfrm>
            <a:off x="2742546" y="2139335"/>
            <a:ext cx="1828800" cy="301625"/>
          </a:xfrm>
          <a:prstGeom prst="rect">
            <a:avLst/>
          </a:prstGeom>
        </p:spPr>
        <p:txBody>
          <a:bodyPr lIns="0" tIns="0" anchor="ctr"/>
          <a:lstStyle>
            <a:lvl1pPr marL="0" indent="0" algn="l">
              <a:buFontTx/>
              <a:buNone/>
              <a:defRPr sz="1200" b="1"/>
            </a:lvl1pPr>
            <a:lvl2pPr marL="609600" indent="0">
              <a:buFontTx/>
              <a:buNone/>
              <a:defRPr sz="1200" b="1"/>
            </a:lvl2pPr>
            <a:lvl3pPr marL="1219200" indent="0">
              <a:buFontTx/>
              <a:buNone/>
              <a:defRPr sz="1200" b="1"/>
            </a:lvl3pPr>
            <a:lvl4pPr marL="1828800" indent="0">
              <a:buFontTx/>
              <a:buNone/>
              <a:defRPr sz="1200" b="1"/>
            </a:lvl4pPr>
            <a:lvl5pPr marL="2438400" indent="0">
              <a:buFontTx/>
              <a:buNone/>
              <a:defRPr sz="1200" b="1"/>
            </a:lvl5pPr>
          </a:lstStyle>
          <a:p>
            <a:pPr lvl="0"/>
            <a:r>
              <a:rPr lang="en-US" dirty="0"/>
              <a:t>Click to edit Master text styles</a:t>
            </a:r>
          </a:p>
        </p:txBody>
      </p:sp>
      <p:sp>
        <p:nvSpPr>
          <p:cNvPr id="7" name="Text Placeholder 4"/>
          <p:cNvSpPr>
            <a:spLocks noGrp="1"/>
          </p:cNvSpPr>
          <p:nvPr>
            <p:ph type="body" sz="quarter" idx="21"/>
          </p:nvPr>
        </p:nvSpPr>
        <p:spPr>
          <a:xfrm>
            <a:off x="2733021" y="2649849"/>
            <a:ext cx="1828800" cy="177741"/>
          </a:xfrm>
          <a:prstGeom prst="rect">
            <a:avLst/>
          </a:prstGeom>
        </p:spPr>
        <p:txBody>
          <a:bodyPr wrap="square" lIns="0" tIns="0" rIns="0" bIns="0">
            <a:spAutoFit/>
          </a:bodyPr>
          <a:lstStyle>
            <a:lvl1pPr marL="0" indent="0" algn="l" rtl="0" fontAlgn="base">
              <a:lnSpc>
                <a:spcPct val="110000"/>
              </a:lnSpc>
              <a:spcBef>
                <a:spcPct val="0"/>
              </a:spcBef>
              <a:spcAft>
                <a:spcPct val="0"/>
              </a:spcAft>
              <a:buClr>
                <a:schemeClr val="bg2"/>
              </a:buClr>
              <a:buFont typeface="Webdings" panose="05030102010509060703" pitchFamily="18" charset="2"/>
              <a:buNone/>
              <a:defRPr lang="en-US" sz="1050" kern="1200" dirty="0" smtClean="0">
                <a:solidFill>
                  <a:schemeClr val="tx1"/>
                </a:solidFill>
                <a:latin typeface="+mj-lt"/>
                <a:ea typeface="+mn-ea"/>
                <a:cs typeface="Arial"/>
              </a:defRPr>
            </a:lvl1pPr>
            <a:lvl2pPr marL="227081" indent="0">
              <a:spcBef>
                <a:spcPts val="0"/>
              </a:spcBef>
              <a:spcAft>
                <a:spcPts val="600"/>
              </a:spcAft>
              <a:buNone/>
              <a:defRPr sz="1200">
                <a:solidFill>
                  <a:schemeClr val="bg2"/>
                </a:solidFill>
              </a:defRPr>
            </a:lvl2pPr>
            <a:lvl3pPr marL="687594" indent="0">
              <a:spcBef>
                <a:spcPts val="0"/>
              </a:spcBef>
              <a:spcAft>
                <a:spcPts val="600"/>
              </a:spcAft>
              <a:buNone/>
              <a:defRPr sz="1050">
                <a:solidFill>
                  <a:schemeClr val="bg2"/>
                </a:solidFill>
              </a:defRPr>
            </a:lvl3pPr>
            <a:lvl4pPr marL="1029009" indent="0">
              <a:spcBef>
                <a:spcPts val="0"/>
              </a:spcBef>
              <a:spcAft>
                <a:spcPts val="600"/>
              </a:spcAft>
              <a:buNone/>
              <a:defRPr sz="900">
                <a:solidFill>
                  <a:schemeClr val="bg2"/>
                </a:solidFill>
              </a:defRPr>
            </a:lvl4pPr>
            <a:lvl5pPr marL="1375187" indent="0">
              <a:spcBef>
                <a:spcPts val="0"/>
              </a:spcBef>
              <a:spcAft>
                <a:spcPts val="600"/>
              </a:spcAft>
              <a:buNone/>
              <a:defRPr sz="900">
                <a:solidFill>
                  <a:schemeClr val="bg2"/>
                </a:solidFill>
              </a:defRPr>
            </a:lvl5pPr>
          </a:lstStyle>
          <a:p>
            <a:pPr lvl="0"/>
            <a:r>
              <a:rPr lang="en-US" dirty="0"/>
              <a:t>Click to edit Master text styles</a:t>
            </a:r>
          </a:p>
        </p:txBody>
      </p:sp>
      <p:sp>
        <p:nvSpPr>
          <p:cNvPr id="8" name="Text Placeholder 2"/>
          <p:cNvSpPr>
            <a:spLocks noGrp="1"/>
          </p:cNvSpPr>
          <p:nvPr>
            <p:ph type="body" sz="quarter" idx="22"/>
          </p:nvPr>
        </p:nvSpPr>
        <p:spPr>
          <a:xfrm>
            <a:off x="4952346" y="2139335"/>
            <a:ext cx="1828800" cy="301625"/>
          </a:xfrm>
          <a:prstGeom prst="rect">
            <a:avLst/>
          </a:prstGeom>
        </p:spPr>
        <p:txBody>
          <a:bodyPr lIns="0" tIns="0" anchor="ctr"/>
          <a:lstStyle>
            <a:lvl1pPr marL="0" indent="0" algn="l">
              <a:buFontTx/>
              <a:buNone/>
              <a:defRPr sz="1200" b="1"/>
            </a:lvl1pPr>
            <a:lvl2pPr marL="609600" indent="0">
              <a:buFontTx/>
              <a:buNone/>
              <a:defRPr sz="1200" b="1"/>
            </a:lvl2pPr>
            <a:lvl3pPr marL="1219200" indent="0">
              <a:buFontTx/>
              <a:buNone/>
              <a:defRPr sz="1200" b="1"/>
            </a:lvl3pPr>
            <a:lvl4pPr marL="1828800" indent="0">
              <a:buFontTx/>
              <a:buNone/>
              <a:defRPr sz="1200" b="1"/>
            </a:lvl4pPr>
            <a:lvl5pPr marL="2438400" indent="0">
              <a:buFontTx/>
              <a:buNone/>
              <a:defRPr sz="1200" b="1"/>
            </a:lvl5pPr>
          </a:lstStyle>
          <a:p>
            <a:pPr lvl="0"/>
            <a:r>
              <a:rPr lang="en-US" dirty="0"/>
              <a:t>Click to edit Master text styles</a:t>
            </a:r>
          </a:p>
        </p:txBody>
      </p:sp>
      <p:sp>
        <p:nvSpPr>
          <p:cNvPr id="9" name="Text Placeholder 4"/>
          <p:cNvSpPr>
            <a:spLocks noGrp="1"/>
          </p:cNvSpPr>
          <p:nvPr>
            <p:ph type="body" sz="quarter" idx="23"/>
          </p:nvPr>
        </p:nvSpPr>
        <p:spPr>
          <a:xfrm>
            <a:off x="4961871" y="2649849"/>
            <a:ext cx="1828800" cy="177741"/>
          </a:xfrm>
          <a:prstGeom prst="rect">
            <a:avLst/>
          </a:prstGeom>
        </p:spPr>
        <p:txBody>
          <a:bodyPr wrap="square" lIns="0" tIns="0" rIns="0" bIns="0">
            <a:spAutoFit/>
          </a:bodyPr>
          <a:lstStyle>
            <a:lvl1pPr marL="0" indent="0" algn="l" rtl="0" fontAlgn="base">
              <a:lnSpc>
                <a:spcPct val="110000"/>
              </a:lnSpc>
              <a:spcBef>
                <a:spcPct val="0"/>
              </a:spcBef>
              <a:spcAft>
                <a:spcPct val="0"/>
              </a:spcAft>
              <a:buClr>
                <a:schemeClr val="bg2"/>
              </a:buClr>
              <a:buFont typeface="Webdings" panose="05030102010509060703" pitchFamily="18" charset="2"/>
              <a:buNone/>
              <a:defRPr lang="en-US" sz="1050" kern="1200" dirty="0" smtClean="0">
                <a:solidFill>
                  <a:schemeClr val="tx1"/>
                </a:solidFill>
                <a:latin typeface="+mj-lt"/>
                <a:ea typeface="+mn-ea"/>
                <a:cs typeface="Arial"/>
              </a:defRPr>
            </a:lvl1pPr>
            <a:lvl2pPr marL="227081" indent="0">
              <a:spcBef>
                <a:spcPts val="0"/>
              </a:spcBef>
              <a:spcAft>
                <a:spcPts val="600"/>
              </a:spcAft>
              <a:buNone/>
              <a:defRPr sz="1200">
                <a:solidFill>
                  <a:schemeClr val="bg2"/>
                </a:solidFill>
              </a:defRPr>
            </a:lvl2pPr>
            <a:lvl3pPr marL="687594" indent="0">
              <a:spcBef>
                <a:spcPts val="0"/>
              </a:spcBef>
              <a:spcAft>
                <a:spcPts val="600"/>
              </a:spcAft>
              <a:buNone/>
              <a:defRPr sz="1050">
                <a:solidFill>
                  <a:schemeClr val="bg2"/>
                </a:solidFill>
              </a:defRPr>
            </a:lvl3pPr>
            <a:lvl4pPr marL="1029009" indent="0">
              <a:spcBef>
                <a:spcPts val="0"/>
              </a:spcBef>
              <a:spcAft>
                <a:spcPts val="600"/>
              </a:spcAft>
              <a:buNone/>
              <a:defRPr sz="900">
                <a:solidFill>
                  <a:schemeClr val="bg2"/>
                </a:solidFill>
              </a:defRPr>
            </a:lvl4pPr>
            <a:lvl5pPr marL="1375187" indent="0">
              <a:spcBef>
                <a:spcPts val="0"/>
              </a:spcBef>
              <a:spcAft>
                <a:spcPts val="600"/>
              </a:spcAft>
              <a:buNone/>
              <a:defRPr sz="900">
                <a:solidFill>
                  <a:schemeClr val="bg2"/>
                </a:solidFill>
              </a:defRPr>
            </a:lvl5pPr>
          </a:lstStyle>
          <a:p>
            <a:pPr lvl="0"/>
            <a:r>
              <a:rPr lang="en-US" dirty="0"/>
              <a:t>Click to edit Master text styles</a:t>
            </a:r>
          </a:p>
        </p:txBody>
      </p:sp>
      <p:sp>
        <p:nvSpPr>
          <p:cNvPr id="10" name="Text Placeholder 2"/>
          <p:cNvSpPr>
            <a:spLocks noGrp="1"/>
          </p:cNvSpPr>
          <p:nvPr>
            <p:ph type="body" sz="quarter" idx="24"/>
          </p:nvPr>
        </p:nvSpPr>
        <p:spPr>
          <a:xfrm>
            <a:off x="7162146" y="2139335"/>
            <a:ext cx="1828800" cy="301625"/>
          </a:xfrm>
          <a:prstGeom prst="rect">
            <a:avLst/>
          </a:prstGeom>
        </p:spPr>
        <p:txBody>
          <a:bodyPr lIns="0" tIns="0" anchor="ctr"/>
          <a:lstStyle>
            <a:lvl1pPr marL="0" indent="0" algn="l">
              <a:buFontTx/>
              <a:buNone/>
              <a:defRPr sz="1200" b="1"/>
            </a:lvl1pPr>
            <a:lvl2pPr marL="609600" indent="0">
              <a:buFontTx/>
              <a:buNone/>
              <a:defRPr sz="1200" b="1"/>
            </a:lvl2pPr>
            <a:lvl3pPr marL="1219200" indent="0">
              <a:buFontTx/>
              <a:buNone/>
              <a:defRPr sz="1200" b="1"/>
            </a:lvl3pPr>
            <a:lvl4pPr marL="1828800" indent="0">
              <a:buFontTx/>
              <a:buNone/>
              <a:defRPr sz="1200" b="1"/>
            </a:lvl4pPr>
            <a:lvl5pPr marL="2438400" indent="0">
              <a:buFontTx/>
              <a:buNone/>
              <a:defRPr sz="1200" b="1"/>
            </a:lvl5pPr>
          </a:lstStyle>
          <a:p>
            <a:pPr lvl="0"/>
            <a:r>
              <a:rPr lang="en-US" dirty="0"/>
              <a:t>Click to edit Master text styles</a:t>
            </a:r>
          </a:p>
        </p:txBody>
      </p:sp>
      <p:sp>
        <p:nvSpPr>
          <p:cNvPr id="11" name="Text Placeholder 4"/>
          <p:cNvSpPr>
            <a:spLocks noGrp="1"/>
          </p:cNvSpPr>
          <p:nvPr>
            <p:ph type="body" sz="quarter" idx="25"/>
          </p:nvPr>
        </p:nvSpPr>
        <p:spPr>
          <a:xfrm>
            <a:off x="7162146" y="2649849"/>
            <a:ext cx="1828800" cy="177741"/>
          </a:xfrm>
          <a:prstGeom prst="rect">
            <a:avLst/>
          </a:prstGeom>
        </p:spPr>
        <p:txBody>
          <a:bodyPr wrap="square" lIns="0" tIns="0" rIns="0" bIns="0">
            <a:spAutoFit/>
          </a:bodyPr>
          <a:lstStyle>
            <a:lvl1pPr marL="0" indent="0" algn="l" rtl="0" fontAlgn="base">
              <a:lnSpc>
                <a:spcPct val="110000"/>
              </a:lnSpc>
              <a:spcBef>
                <a:spcPct val="0"/>
              </a:spcBef>
              <a:spcAft>
                <a:spcPct val="0"/>
              </a:spcAft>
              <a:buClr>
                <a:schemeClr val="bg2"/>
              </a:buClr>
              <a:buFont typeface="Webdings" panose="05030102010509060703" pitchFamily="18" charset="2"/>
              <a:buNone/>
              <a:defRPr lang="en-US" sz="1050" kern="1200" dirty="0" smtClean="0">
                <a:solidFill>
                  <a:schemeClr val="tx1"/>
                </a:solidFill>
                <a:latin typeface="+mj-lt"/>
                <a:ea typeface="+mn-ea"/>
                <a:cs typeface="Arial"/>
              </a:defRPr>
            </a:lvl1pPr>
            <a:lvl2pPr marL="227081" indent="0">
              <a:spcBef>
                <a:spcPts val="0"/>
              </a:spcBef>
              <a:spcAft>
                <a:spcPts val="600"/>
              </a:spcAft>
              <a:buNone/>
              <a:defRPr sz="1200">
                <a:solidFill>
                  <a:schemeClr val="bg2"/>
                </a:solidFill>
              </a:defRPr>
            </a:lvl2pPr>
            <a:lvl3pPr marL="687594" indent="0">
              <a:spcBef>
                <a:spcPts val="0"/>
              </a:spcBef>
              <a:spcAft>
                <a:spcPts val="600"/>
              </a:spcAft>
              <a:buNone/>
              <a:defRPr sz="1050">
                <a:solidFill>
                  <a:schemeClr val="bg2"/>
                </a:solidFill>
              </a:defRPr>
            </a:lvl3pPr>
            <a:lvl4pPr marL="1029009" indent="0">
              <a:spcBef>
                <a:spcPts val="0"/>
              </a:spcBef>
              <a:spcAft>
                <a:spcPts val="600"/>
              </a:spcAft>
              <a:buNone/>
              <a:defRPr sz="900">
                <a:solidFill>
                  <a:schemeClr val="bg2"/>
                </a:solidFill>
              </a:defRPr>
            </a:lvl4pPr>
            <a:lvl5pPr marL="1375187" indent="0">
              <a:spcBef>
                <a:spcPts val="0"/>
              </a:spcBef>
              <a:spcAft>
                <a:spcPts val="600"/>
              </a:spcAft>
              <a:buNone/>
              <a:defRPr sz="900">
                <a:solidFill>
                  <a:schemeClr val="bg2"/>
                </a:solidFill>
              </a:defRPr>
            </a:lvl5pPr>
          </a:lstStyle>
          <a:p>
            <a:pPr lvl="0"/>
            <a:r>
              <a:rPr lang="en-US" dirty="0"/>
              <a:t>Click to edit Master text styles</a:t>
            </a:r>
          </a:p>
        </p:txBody>
      </p:sp>
      <p:sp>
        <p:nvSpPr>
          <p:cNvPr id="12" name="Text Placeholder 2"/>
          <p:cNvSpPr>
            <a:spLocks noGrp="1"/>
          </p:cNvSpPr>
          <p:nvPr>
            <p:ph type="body" sz="quarter" idx="26"/>
          </p:nvPr>
        </p:nvSpPr>
        <p:spPr>
          <a:xfrm>
            <a:off x="9830456" y="2139335"/>
            <a:ext cx="1828800" cy="301625"/>
          </a:xfrm>
          <a:prstGeom prst="rect">
            <a:avLst/>
          </a:prstGeom>
        </p:spPr>
        <p:txBody>
          <a:bodyPr lIns="0" tIns="0" anchor="ctr"/>
          <a:lstStyle>
            <a:lvl1pPr marL="0" indent="0" algn="l">
              <a:buFontTx/>
              <a:buNone/>
              <a:defRPr sz="1200" b="1"/>
            </a:lvl1pPr>
            <a:lvl2pPr marL="609600" indent="0">
              <a:buFontTx/>
              <a:buNone/>
              <a:defRPr sz="1200" b="1"/>
            </a:lvl2pPr>
            <a:lvl3pPr marL="1219200" indent="0">
              <a:buFontTx/>
              <a:buNone/>
              <a:defRPr sz="1200" b="1"/>
            </a:lvl3pPr>
            <a:lvl4pPr marL="1828800" indent="0">
              <a:buFontTx/>
              <a:buNone/>
              <a:defRPr sz="1200" b="1"/>
            </a:lvl4pPr>
            <a:lvl5pPr marL="2438400" indent="0">
              <a:buFontTx/>
              <a:buNone/>
              <a:defRPr sz="1200" b="1"/>
            </a:lvl5pPr>
          </a:lstStyle>
          <a:p>
            <a:pPr lvl="0"/>
            <a:r>
              <a:rPr lang="en-US" dirty="0"/>
              <a:t>Click to edit Master text styles</a:t>
            </a:r>
          </a:p>
        </p:txBody>
      </p:sp>
      <p:sp>
        <p:nvSpPr>
          <p:cNvPr id="13" name="Picture Placeholder 2"/>
          <p:cNvSpPr>
            <a:spLocks noGrp="1"/>
          </p:cNvSpPr>
          <p:nvPr>
            <p:ph type="pic" sz="quarter" idx="27"/>
          </p:nvPr>
        </p:nvSpPr>
        <p:spPr>
          <a:xfrm>
            <a:off x="9830456" y="3732652"/>
            <a:ext cx="1828800" cy="765175"/>
          </a:xfrm>
          <a:prstGeom prst="rect">
            <a:avLst/>
          </a:prstGeom>
          <a:ln>
            <a:noFill/>
          </a:ln>
        </p:spPr>
        <p:txBody>
          <a:bodyPr/>
          <a:lstStyle>
            <a:lvl1pPr marL="0" indent="0">
              <a:buNone/>
              <a:defRPr sz="1200"/>
            </a:lvl1pPr>
          </a:lstStyle>
          <a:p>
            <a:endParaRPr lang="en-US" dirty="0"/>
          </a:p>
        </p:txBody>
      </p:sp>
      <p:sp>
        <p:nvSpPr>
          <p:cNvPr id="14" name="Picture Placeholder 2"/>
          <p:cNvSpPr>
            <a:spLocks noGrp="1"/>
          </p:cNvSpPr>
          <p:nvPr>
            <p:ph type="pic" sz="quarter" idx="28"/>
          </p:nvPr>
        </p:nvSpPr>
        <p:spPr>
          <a:xfrm>
            <a:off x="9830456" y="4815454"/>
            <a:ext cx="1828800" cy="765175"/>
          </a:xfrm>
          <a:prstGeom prst="rect">
            <a:avLst/>
          </a:prstGeom>
          <a:ln>
            <a:noFill/>
          </a:ln>
        </p:spPr>
        <p:txBody>
          <a:bodyPr/>
          <a:lstStyle>
            <a:lvl1pPr marL="0" indent="0">
              <a:buNone/>
              <a:defRPr sz="1200"/>
            </a:lvl1pPr>
          </a:lstStyle>
          <a:p>
            <a:endParaRPr lang="en-US" dirty="0"/>
          </a:p>
        </p:txBody>
      </p:sp>
    </p:spTree>
    <p:extLst>
      <p:ext uri="{BB962C8B-B14F-4D97-AF65-F5344CB8AC3E}">
        <p14:creationId xmlns:p14="http://schemas.microsoft.com/office/powerpoint/2010/main" val="267935769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Heavy Content 2">
    <p:spTree>
      <p:nvGrpSpPr>
        <p:cNvPr id="1" name=""/>
        <p:cNvGrpSpPr/>
        <p:nvPr/>
      </p:nvGrpSpPr>
      <p:grpSpPr>
        <a:xfrm>
          <a:off x="0" y="0"/>
          <a:ext cx="0" cy="0"/>
          <a:chOff x="0" y="0"/>
          <a:chExt cx="0" cy="0"/>
        </a:xfrm>
      </p:grpSpPr>
      <p:sp>
        <p:nvSpPr>
          <p:cNvPr id="15" name="Title 1"/>
          <p:cNvSpPr>
            <a:spLocks noGrp="1"/>
          </p:cNvSpPr>
          <p:nvPr>
            <p:ph type="title"/>
          </p:nvPr>
        </p:nvSpPr>
        <p:spPr>
          <a:xfrm>
            <a:off x="532746" y="655638"/>
            <a:ext cx="11126510" cy="792162"/>
          </a:xfrm>
          <a:prstGeom prst="rect">
            <a:avLst/>
          </a:prstGeom>
        </p:spPr>
        <p:txBody>
          <a:bodyPr lIns="0" anchor="b"/>
          <a:lstStyle>
            <a:lvl1pPr>
              <a:defRPr sz="3600" cap="none" baseline="0">
                <a:solidFill>
                  <a:schemeClr val="tx1"/>
                </a:solidFill>
              </a:defRPr>
            </a:lvl1pPr>
          </a:lstStyle>
          <a:p>
            <a:r>
              <a:rPr lang="en-US" dirty="0"/>
              <a:t>Click to edit Master title style</a:t>
            </a:r>
          </a:p>
        </p:txBody>
      </p:sp>
      <p:cxnSp>
        <p:nvCxnSpPr>
          <p:cNvPr id="16" name="Straight Connector 15"/>
          <p:cNvCxnSpPr/>
          <p:nvPr userDrawn="1"/>
        </p:nvCxnSpPr>
        <p:spPr>
          <a:xfrm rot="5400000" flipV="1">
            <a:off x="6090559" y="-3397247"/>
            <a:ext cx="0" cy="11137392"/>
          </a:xfrm>
          <a:prstGeom prst="line">
            <a:avLst/>
          </a:prstGeom>
          <a:ln w="3175" cmpd="sng">
            <a:solidFill>
              <a:schemeClr val="bg2"/>
            </a:solidFill>
          </a:ln>
          <a:effectLst/>
        </p:spPr>
        <p:style>
          <a:lnRef idx="2">
            <a:schemeClr val="accent1"/>
          </a:lnRef>
          <a:fillRef idx="0">
            <a:schemeClr val="accent1"/>
          </a:fillRef>
          <a:effectRef idx="1">
            <a:schemeClr val="accent1"/>
          </a:effectRef>
          <a:fontRef idx="minor">
            <a:schemeClr val="tx1"/>
          </a:fontRef>
        </p:style>
      </p:cxnSp>
      <p:sp>
        <p:nvSpPr>
          <p:cNvPr id="17" name="Text Placeholder 2"/>
          <p:cNvSpPr>
            <a:spLocks noGrp="1"/>
          </p:cNvSpPr>
          <p:nvPr>
            <p:ph type="body" sz="quarter" idx="14"/>
          </p:nvPr>
        </p:nvSpPr>
        <p:spPr>
          <a:xfrm>
            <a:off x="521863" y="1642754"/>
            <a:ext cx="2105025" cy="496580"/>
          </a:xfrm>
          <a:prstGeom prst="rect">
            <a:avLst/>
          </a:prstGeom>
        </p:spPr>
        <p:txBody>
          <a:bodyPr lIns="0" tIns="0" anchor="t" anchorCtr="0"/>
          <a:lstStyle>
            <a:lvl1pPr marL="0" indent="0" algn="l">
              <a:buFontTx/>
              <a:buNone/>
              <a:defRPr sz="1200" b="1"/>
            </a:lvl1pPr>
            <a:lvl2pPr marL="609600" indent="0">
              <a:buFontTx/>
              <a:buNone/>
              <a:defRPr sz="1200" b="1"/>
            </a:lvl2pPr>
            <a:lvl3pPr marL="1219200" indent="0">
              <a:buFontTx/>
              <a:buNone/>
              <a:defRPr sz="1200" b="1"/>
            </a:lvl3pPr>
            <a:lvl4pPr marL="1828800" indent="0">
              <a:buFontTx/>
              <a:buNone/>
              <a:defRPr sz="1200" b="1"/>
            </a:lvl4pPr>
            <a:lvl5pPr marL="2438400" indent="0">
              <a:buFontTx/>
              <a:buNone/>
              <a:defRPr sz="1200" b="1"/>
            </a:lvl5pPr>
          </a:lstStyle>
          <a:p>
            <a:pPr lvl="0"/>
            <a:r>
              <a:rPr lang="en-US" dirty="0"/>
              <a:t>Click to edit Master text styles</a:t>
            </a:r>
          </a:p>
        </p:txBody>
      </p:sp>
      <p:sp>
        <p:nvSpPr>
          <p:cNvPr id="18" name="Text Placeholder 4"/>
          <p:cNvSpPr>
            <a:spLocks noGrp="1"/>
          </p:cNvSpPr>
          <p:nvPr>
            <p:ph type="body" sz="quarter" idx="13"/>
          </p:nvPr>
        </p:nvSpPr>
        <p:spPr>
          <a:xfrm>
            <a:off x="2733020" y="1642754"/>
            <a:ext cx="8926235" cy="496580"/>
          </a:xfrm>
          <a:prstGeom prst="rect">
            <a:avLst/>
          </a:prstGeom>
        </p:spPr>
        <p:txBody>
          <a:bodyPr wrap="square" lIns="0" tIns="0" rIns="0" bIns="0" anchor="t" anchorCtr="0">
            <a:noAutofit/>
          </a:bodyPr>
          <a:lstStyle>
            <a:lvl1pPr marL="0" indent="0" algn="l" rtl="0" fontAlgn="base">
              <a:lnSpc>
                <a:spcPct val="110000"/>
              </a:lnSpc>
              <a:spcBef>
                <a:spcPct val="0"/>
              </a:spcBef>
              <a:spcAft>
                <a:spcPct val="0"/>
              </a:spcAft>
              <a:buClr>
                <a:schemeClr val="bg2"/>
              </a:buClr>
              <a:buFont typeface="Webdings" panose="05030102010509060703" pitchFamily="18" charset="2"/>
              <a:buNone/>
              <a:defRPr lang="en-US" sz="1050" kern="1200" dirty="0" smtClean="0">
                <a:solidFill>
                  <a:schemeClr val="bg2"/>
                </a:solidFill>
                <a:latin typeface="+mj-lt"/>
                <a:ea typeface="+mn-ea"/>
                <a:cs typeface="Arial"/>
              </a:defRPr>
            </a:lvl1pPr>
            <a:lvl2pPr marL="227081" indent="0">
              <a:spcBef>
                <a:spcPts val="0"/>
              </a:spcBef>
              <a:spcAft>
                <a:spcPts val="600"/>
              </a:spcAft>
              <a:buNone/>
              <a:defRPr sz="1200">
                <a:solidFill>
                  <a:schemeClr val="bg2"/>
                </a:solidFill>
              </a:defRPr>
            </a:lvl2pPr>
            <a:lvl3pPr marL="687594" indent="0">
              <a:spcBef>
                <a:spcPts val="0"/>
              </a:spcBef>
              <a:spcAft>
                <a:spcPts val="600"/>
              </a:spcAft>
              <a:buNone/>
              <a:defRPr sz="1050">
                <a:solidFill>
                  <a:schemeClr val="bg2"/>
                </a:solidFill>
              </a:defRPr>
            </a:lvl3pPr>
            <a:lvl4pPr marL="1029009" indent="0">
              <a:spcBef>
                <a:spcPts val="0"/>
              </a:spcBef>
              <a:spcAft>
                <a:spcPts val="600"/>
              </a:spcAft>
              <a:buNone/>
              <a:defRPr sz="900">
                <a:solidFill>
                  <a:schemeClr val="bg2"/>
                </a:solidFill>
              </a:defRPr>
            </a:lvl4pPr>
            <a:lvl5pPr marL="1375187" indent="0">
              <a:spcBef>
                <a:spcPts val="0"/>
              </a:spcBef>
              <a:spcAft>
                <a:spcPts val="600"/>
              </a:spcAft>
              <a:buNone/>
              <a:defRPr sz="900">
                <a:solidFill>
                  <a:schemeClr val="bg2"/>
                </a:solidFill>
              </a:defRPr>
            </a:lvl5pPr>
          </a:lstStyle>
          <a:p>
            <a:pPr lvl="0"/>
            <a:r>
              <a:rPr lang="en-US" dirty="0"/>
              <a:t>Click to edit Master text styles</a:t>
            </a:r>
          </a:p>
        </p:txBody>
      </p:sp>
      <p:cxnSp>
        <p:nvCxnSpPr>
          <p:cNvPr id="19" name="Straight Connector 18"/>
          <p:cNvCxnSpPr/>
          <p:nvPr userDrawn="1"/>
        </p:nvCxnSpPr>
        <p:spPr>
          <a:xfrm rot="5400000" flipV="1">
            <a:off x="6090559" y="-1487448"/>
            <a:ext cx="0" cy="11137392"/>
          </a:xfrm>
          <a:prstGeom prst="line">
            <a:avLst/>
          </a:prstGeom>
          <a:ln w="3175" cmpd="sng">
            <a:solidFill>
              <a:schemeClr val="bg2"/>
            </a:solidFill>
          </a:ln>
          <a:effectLst/>
        </p:spPr>
        <p:style>
          <a:lnRef idx="2">
            <a:schemeClr val="accent1"/>
          </a:lnRef>
          <a:fillRef idx="0">
            <a:schemeClr val="accent1"/>
          </a:fillRef>
          <a:effectRef idx="1">
            <a:schemeClr val="accent1"/>
          </a:effectRef>
          <a:fontRef idx="minor">
            <a:schemeClr val="tx1"/>
          </a:fontRef>
        </p:style>
      </p:cxnSp>
      <p:sp>
        <p:nvSpPr>
          <p:cNvPr id="20" name="Text Placeholder 2"/>
          <p:cNvSpPr>
            <a:spLocks noGrp="1"/>
          </p:cNvSpPr>
          <p:nvPr>
            <p:ph type="body" sz="quarter" idx="15"/>
          </p:nvPr>
        </p:nvSpPr>
        <p:spPr>
          <a:xfrm>
            <a:off x="521863" y="2398517"/>
            <a:ext cx="2105025" cy="338328"/>
          </a:xfrm>
          <a:prstGeom prst="rect">
            <a:avLst/>
          </a:prstGeom>
        </p:spPr>
        <p:txBody>
          <a:bodyPr lIns="0" tIns="0" anchor="t" anchorCtr="0"/>
          <a:lstStyle>
            <a:lvl1pPr marL="0" indent="0" algn="l">
              <a:buFontTx/>
              <a:buNone/>
              <a:defRPr sz="1200" b="1"/>
            </a:lvl1pPr>
            <a:lvl2pPr marL="609600" indent="0">
              <a:buFontTx/>
              <a:buNone/>
              <a:defRPr sz="1200" b="1"/>
            </a:lvl2pPr>
            <a:lvl3pPr marL="1219200" indent="0">
              <a:buFontTx/>
              <a:buNone/>
              <a:defRPr sz="1200" b="1"/>
            </a:lvl3pPr>
            <a:lvl4pPr marL="1828800" indent="0">
              <a:buFontTx/>
              <a:buNone/>
              <a:defRPr sz="1200" b="1"/>
            </a:lvl4pPr>
            <a:lvl5pPr marL="2438400" indent="0">
              <a:buFontTx/>
              <a:buNone/>
              <a:defRPr sz="1200" b="1"/>
            </a:lvl5pPr>
          </a:lstStyle>
          <a:p>
            <a:pPr lvl="0"/>
            <a:r>
              <a:rPr lang="en-US" dirty="0"/>
              <a:t>Click to edit Master text styles</a:t>
            </a:r>
          </a:p>
        </p:txBody>
      </p:sp>
      <p:sp>
        <p:nvSpPr>
          <p:cNvPr id="21" name="Text Placeholder 4"/>
          <p:cNvSpPr>
            <a:spLocks noGrp="1"/>
          </p:cNvSpPr>
          <p:nvPr>
            <p:ph type="body" sz="quarter" idx="16"/>
          </p:nvPr>
        </p:nvSpPr>
        <p:spPr>
          <a:xfrm>
            <a:off x="2733020" y="2398518"/>
            <a:ext cx="8926235" cy="1604029"/>
          </a:xfrm>
          <a:prstGeom prst="rect">
            <a:avLst/>
          </a:prstGeom>
        </p:spPr>
        <p:txBody>
          <a:bodyPr wrap="square" lIns="0" tIns="0" rIns="0" bIns="0" anchor="t" anchorCtr="0">
            <a:noAutofit/>
          </a:bodyPr>
          <a:lstStyle>
            <a:lvl1pPr marL="171450" indent="-171450" algn="l" rtl="0" fontAlgn="base">
              <a:lnSpc>
                <a:spcPct val="110000"/>
              </a:lnSpc>
              <a:spcBef>
                <a:spcPct val="0"/>
              </a:spcBef>
              <a:spcAft>
                <a:spcPct val="0"/>
              </a:spcAft>
              <a:buClr>
                <a:schemeClr val="bg2"/>
              </a:buClr>
              <a:buFont typeface="Webdings" panose="05030102010509060703" pitchFamily="18" charset="2"/>
              <a:buChar char="4"/>
              <a:defRPr lang="en-US" sz="1050" kern="1200" dirty="0" smtClean="0">
                <a:solidFill>
                  <a:schemeClr val="bg2"/>
                </a:solidFill>
                <a:latin typeface="+mj-lt"/>
                <a:ea typeface="+mn-ea"/>
                <a:cs typeface="Arial"/>
              </a:defRPr>
            </a:lvl1pPr>
            <a:lvl2pPr marL="227081" indent="0">
              <a:spcBef>
                <a:spcPts val="0"/>
              </a:spcBef>
              <a:spcAft>
                <a:spcPts val="600"/>
              </a:spcAft>
              <a:buNone/>
              <a:defRPr sz="1200">
                <a:solidFill>
                  <a:schemeClr val="bg2"/>
                </a:solidFill>
              </a:defRPr>
            </a:lvl2pPr>
            <a:lvl3pPr marL="687594" indent="0">
              <a:spcBef>
                <a:spcPts val="0"/>
              </a:spcBef>
              <a:spcAft>
                <a:spcPts val="600"/>
              </a:spcAft>
              <a:buNone/>
              <a:defRPr sz="1050">
                <a:solidFill>
                  <a:schemeClr val="bg2"/>
                </a:solidFill>
              </a:defRPr>
            </a:lvl3pPr>
            <a:lvl4pPr marL="1029009" indent="0">
              <a:spcBef>
                <a:spcPts val="0"/>
              </a:spcBef>
              <a:spcAft>
                <a:spcPts val="600"/>
              </a:spcAft>
              <a:buNone/>
              <a:defRPr sz="900">
                <a:solidFill>
                  <a:schemeClr val="bg2"/>
                </a:solidFill>
              </a:defRPr>
            </a:lvl4pPr>
            <a:lvl5pPr marL="1375187" indent="0">
              <a:spcBef>
                <a:spcPts val="0"/>
              </a:spcBef>
              <a:spcAft>
                <a:spcPts val="600"/>
              </a:spcAft>
              <a:buNone/>
              <a:defRPr sz="900">
                <a:solidFill>
                  <a:schemeClr val="bg2"/>
                </a:solidFill>
              </a:defRPr>
            </a:lvl5pPr>
          </a:lstStyle>
          <a:p>
            <a:pPr lvl="0"/>
            <a:r>
              <a:rPr lang="en-US" dirty="0"/>
              <a:t>Click to edit Master text styles</a:t>
            </a:r>
          </a:p>
        </p:txBody>
      </p:sp>
      <p:sp>
        <p:nvSpPr>
          <p:cNvPr id="25" name="Text Placeholder 2"/>
          <p:cNvSpPr>
            <a:spLocks noGrp="1"/>
          </p:cNvSpPr>
          <p:nvPr>
            <p:ph type="body" sz="quarter" idx="17"/>
          </p:nvPr>
        </p:nvSpPr>
        <p:spPr>
          <a:xfrm>
            <a:off x="521862" y="4183281"/>
            <a:ext cx="2105025" cy="338272"/>
          </a:xfrm>
          <a:prstGeom prst="rect">
            <a:avLst/>
          </a:prstGeom>
        </p:spPr>
        <p:txBody>
          <a:bodyPr lIns="0" tIns="0" anchor="t" anchorCtr="0"/>
          <a:lstStyle>
            <a:lvl1pPr marL="0" indent="0" algn="l">
              <a:buFontTx/>
              <a:buNone/>
              <a:defRPr sz="1200" b="1"/>
            </a:lvl1pPr>
            <a:lvl2pPr marL="609600" indent="0">
              <a:buFontTx/>
              <a:buNone/>
              <a:defRPr sz="1200" b="1"/>
            </a:lvl2pPr>
            <a:lvl3pPr marL="1219200" indent="0">
              <a:buFontTx/>
              <a:buNone/>
              <a:defRPr sz="1200" b="1"/>
            </a:lvl3pPr>
            <a:lvl4pPr marL="1828800" indent="0">
              <a:buFontTx/>
              <a:buNone/>
              <a:defRPr sz="1200" b="1"/>
            </a:lvl4pPr>
            <a:lvl5pPr marL="2438400" indent="0">
              <a:buFontTx/>
              <a:buNone/>
              <a:defRPr sz="1200" b="1"/>
            </a:lvl5pPr>
          </a:lstStyle>
          <a:p>
            <a:pPr lvl="0"/>
            <a:r>
              <a:rPr lang="en-US" dirty="0"/>
              <a:t>Click to edit Master text styles</a:t>
            </a:r>
          </a:p>
        </p:txBody>
      </p:sp>
      <p:sp>
        <p:nvSpPr>
          <p:cNvPr id="26" name="Text Placeholder 4"/>
          <p:cNvSpPr>
            <a:spLocks noGrp="1"/>
          </p:cNvSpPr>
          <p:nvPr>
            <p:ph type="body" sz="quarter" idx="18"/>
          </p:nvPr>
        </p:nvSpPr>
        <p:spPr>
          <a:xfrm>
            <a:off x="2843833" y="4918840"/>
            <a:ext cx="2770632" cy="1072207"/>
          </a:xfrm>
          <a:prstGeom prst="rect">
            <a:avLst/>
          </a:prstGeom>
        </p:spPr>
        <p:txBody>
          <a:bodyPr wrap="square" lIns="0" tIns="0" rIns="0" bIns="0" anchor="t" anchorCtr="0">
            <a:noAutofit/>
          </a:bodyPr>
          <a:lstStyle>
            <a:lvl1pPr marL="0" indent="0" algn="l" rtl="0" fontAlgn="base">
              <a:lnSpc>
                <a:spcPct val="110000"/>
              </a:lnSpc>
              <a:spcBef>
                <a:spcPct val="0"/>
              </a:spcBef>
              <a:spcAft>
                <a:spcPct val="0"/>
              </a:spcAft>
              <a:buClr>
                <a:schemeClr val="bg2"/>
              </a:buClr>
              <a:buFont typeface="Webdings" panose="05030102010509060703" pitchFamily="18" charset="2"/>
              <a:buNone/>
              <a:defRPr lang="en-US" sz="1050" kern="1200" dirty="0" smtClean="0">
                <a:solidFill>
                  <a:schemeClr val="bg2"/>
                </a:solidFill>
                <a:latin typeface="+mj-lt"/>
                <a:ea typeface="+mn-ea"/>
                <a:cs typeface="Arial"/>
              </a:defRPr>
            </a:lvl1pPr>
            <a:lvl2pPr marL="227081" indent="0">
              <a:spcBef>
                <a:spcPts val="0"/>
              </a:spcBef>
              <a:spcAft>
                <a:spcPts val="600"/>
              </a:spcAft>
              <a:buNone/>
              <a:defRPr sz="1200">
                <a:solidFill>
                  <a:schemeClr val="bg2"/>
                </a:solidFill>
              </a:defRPr>
            </a:lvl2pPr>
            <a:lvl3pPr marL="687594" indent="0">
              <a:spcBef>
                <a:spcPts val="0"/>
              </a:spcBef>
              <a:spcAft>
                <a:spcPts val="600"/>
              </a:spcAft>
              <a:buNone/>
              <a:defRPr sz="1050">
                <a:solidFill>
                  <a:schemeClr val="bg2"/>
                </a:solidFill>
              </a:defRPr>
            </a:lvl3pPr>
            <a:lvl4pPr marL="1029009" indent="0">
              <a:spcBef>
                <a:spcPts val="0"/>
              </a:spcBef>
              <a:spcAft>
                <a:spcPts val="600"/>
              </a:spcAft>
              <a:buNone/>
              <a:defRPr sz="900">
                <a:solidFill>
                  <a:schemeClr val="bg2"/>
                </a:solidFill>
              </a:defRPr>
            </a:lvl4pPr>
            <a:lvl5pPr marL="1375187" indent="0">
              <a:spcBef>
                <a:spcPts val="0"/>
              </a:spcBef>
              <a:spcAft>
                <a:spcPts val="600"/>
              </a:spcAft>
              <a:buNone/>
              <a:defRPr sz="900">
                <a:solidFill>
                  <a:schemeClr val="bg2"/>
                </a:solidFill>
              </a:defRPr>
            </a:lvl5pPr>
          </a:lstStyle>
          <a:p>
            <a:pPr lvl="0"/>
            <a:r>
              <a:rPr lang="en-US" dirty="0"/>
              <a:t>Click to edit Master text styles</a:t>
            </a:r>
          </a:p>
        </p:txBody>
      </p:sp>
      <p:sp>
        <p:nvSpPr>
          <p:cNvPr id="27" name="Text Placeholder 2"/>
          <p:cNvSpPr>
            <a:spLocks noGrp="1"/>
          </p:cNvSpPr>
          <p:nvPr>
            <p:ph type="body" sz="quarter" idx="19"/>
          </p:nvPr>
        </p:nvSpPr>
        <p:spPr>
          <a:xfrm>
            <a:off x="2843833" y="4256652"/>
            <a:ext cx="2750173" cy="191531"/>
          </a:xfrm>
          <a:prstGeom prst="rect">
            <a:avLst/>
          </a:prstGeom>
        </p:spPr>
        <p:txBody>
          <a:bodyPr lIns="0" tIns="0" anchor="t" anchorCtr="0"/>
          <a:lstStyle>
            <a:lvl1pPr marL="0" indent="0" algn="l">
              <a:buFontTx/>
              <a:buNone/>
              <a:defRPr sz="1200" b="1">
                <a:solidFill>
                  <a:schemeClr val="bg1"/>
                </a:solidFill>
              </a:defRPr>
            </a:lvl1pPr>
            <a:lvl2pPr marL="609600" indent="0">
              <a:buFontTx/>
              <a:buNone/>
              <a:defRPr sz="1200" b="1"/>
            </a:lvl2pPr>
            <a:lvl3pPr marL="1219200" indent="0">
              <a:buFontTx/>
              <a:buNone/>
              <a:defRPr sz="1200" b="1"/>
            </a:lvl3pPr>
            <a:lvl4pPr marL="1828800" indent="0">
              <a:buFontTx/>
              <a:buNone/>
              <a:defRPr sz="1200" b="1"/>
            </a:lvl4pPr>
            <a:lvl5pPr marL="2438400" indent="0">
              <a:buFontTx/>
              <a:buNone/>
              <a:defRPr sz="1200" b="1"/>
            </a:lvl5pPr>
          </a:lstStyle>
          <a:p>
            <a:pPr lvl="0"/>
            <a:r>
              <a:rPr lang="en-US" dirty="0"/>
              <a:t>Click to edit Master text styles</a:t>
            </a:r>
          </a:p>
        </p:txBody>
      </p:sp>
      <p:sp>
        <p:nvSpPr>
          <p:cNvPr id="28" name="Text Placeholder 2"/>
          <p:cNvSpPr>
            <a:spLocks noGrp="1"/>
          </p:cNvSpPr>
          <p:nvPr>
            <p:ph type="body" sz="quarter" idx="20"/>
          </p:nvPr>
        </p:nvSpPr>
        <p:spPr>
          <a:xfrm>
            <a:off x="2843833" y="4623585"/>
            <a:ext cx="2770632" cy="221885"/>
          </a:xfrm>
          <a:prstGeom prst="rect">
            <a:avLst/>
          </a:prstGeom>
        </p:spPr>
        <p:txBody>
          <a:bodyPr lIns="0" tIns="0" anchor="t" anchorCtr="0"/>
          <a:lstStyle>
            <a:lvl1pPr marL="0" indent="0" algn="l">
              <a:buFontTx/>
              <a:buNone/>
              <a:defRPr sz="1200" b="1"/>
            </a:lvl1pPr>
            <a:lvl2pPr marL="609600" indent="0">
              <a:buFontTx/>
              <a:buNone/>
              <a:defRPr sz="1200" b="1"/>
            </a:lvl2pPr>
            <a:lvl3pPr marL="1219200" indent="0">
              <a:buFontTx/>
              <a:buNone/>
              <a:defRPr sz="1200" b="1"/>
            </a:lvl3pPr>
            <a:lvl4pPr marL="1828800" indent="0">
              <a:buFontTx/>
              <a:buNone/>
              <a:defRPr sz="1200" b="1"/>
            </a:lvl4pPr>
            <a:lvl5pPr marL="2438400" indent="0">
              <a:buFontTx/>
              <a:buNone/>
              <a:defRPr sz="1200" b="1"/>
            </a:lvl5pPr>
          </a:lstStyle>
          <a:p>
            <a:pPr lvl="0"/>
            <a:r>
              <a:rPr lang="en-US" dirty="0"/>
              <a:t>Click to edit Master text styles</a:t>
            </a:r>
          </a:p>
        </p:txBody>
      </p:sp>
      <p:sp>
        <p:nvSpPr>
          <p:cNvPr id="29" name="Text Placeholder 4"/>
          <p:cNvSpPr>
            <a:spLocks noGrp="1"/>
          </p:cNvSpPr>
          <p:nvPr>
            <p:ph type="body" sz="quarter" idx="21"/>
          </p:nvPr>
        </p:nvSpPr>
        <p:spPr>
          <a:xfrm>
            <a:off x="5822406" y="4918840"/>
            <a:ext cx="2774024" cy="1072207"/>
          </a:xfrm>
          <a:prstGeom prst="rect">
            <a:avLst/>
          </a:prstGeom>
        </p:spPr>
        <p:txBody>
          <a:bodyPr wrap="square" lIns="0" tIns="0" rIns="0" bIns="0" anchor="t" anchorCtr="0">
            <a:noAutofit/>
          </a:bodyPr>
          <a:lstStyle>
            <a:lvl1pPr marL="0" indent="0" algn="l" rtl="0" fontAlgn="base">
              <a:lnSpc>
                <a:spcPct val="110000"/>
              </a:lnSpc>
              <a:spcBef>
                <a:spcPct val="0"/>
              </a:spcBef>
              <a:spcAft>
                <a:spcPct val="0"/>
              </a:spcAft>
              <a:buClr>
                <a:schemeClr val="bg2"/>
              </a:buClr>
              <a:buFont typeface="Webdings" panose="05030102010509060703" pitchFamily="18" charset="2"/>
              <a:buNone/>
              <a:defRPr lang="en-US" sz="1050" kern="1200" dirty="0" smtClean="0">
                <a:solidFill>
                  <a:schemeClr val="bg2"/>
                </a:solidFill>
                <a:latin typeface="+mj-lt"/>
                <a:ea typeface="+mn-ea"/>
                <a:cs typeface="Arial"/>
              </a:defRPr>
            </a:lvl1pPr>
            <a:lvl2pPr marL="227081" indent="0">
              <a:spcBef>
                <a:spcPts val="0"/>
              </a:spcBef>
              <a:spcAft>
                <a:spcPts val="600"/>
              </a:spcAft>
              <a:buNone/>
              <a:defRPr sz="1200">
                <a:solidFill>
                  <a:schemeClr val="bg2"/>
                </a:solidFill>
              </a:defRPr>
            </a:lvl2pPr>
            <a:lvl3pPr marL="687594" indent="0">
              <a:spcBef>
                <a:spcPts val="0"/>
              </a:spcBef>
              <a:spcAft>
                <a:spcPts val="600"/>
              </a:spcAft>
              <a:buNone/>
              <a:defRPr sz="1050">
                <a:solidFill>
                  <a:schemeClr val="bg2"/>
                </a:solidFill>
              </a:defRPr>
            </a:lvl3pPr>
            <a:lvl4pPr marL="1029009" indent="0">
              <a:spcBef>
                <a:spcPts val="0"/>
              </a:spcBef>
              <a:spcAft>
                <a:spcPts val="600"/>
              </a:spcAft>
              <a:buNone/>
              <a:defRPr sz="900">
                <a:solidFill>
                  <a:schemeClr val="bg2"/>
                </a:solidFill>
              </a:defRPr>
            </a:lvl4pPr>
            <a:lvl5pPr marL="1375187" indent="0">
              <a:spcBef>
                <a:spcPts val="0"/>
              </a:spcBef>
              <a:spcAft>
                <a:spcPts val="600"/>
              </a:spcAft>
              <a:buNone/>
              <a:defRPr sz="900">
                <a:solidFill>
                  <a:schemeClr val="bg2"/>
                </a:solidFill>
              </a:defRPr>
            </a:lvl5pPr>
          </a:lstStyle>
          <a:p>
            <a:pPr lvl="0"/>
            <a:r>
              <a:rPr lang="en-US" dirty="0"/>
              <a:t>Click to edit Master text styles</a:t>
            </a:r>
          </a:p>
        </p:txBody>
      </p:sp>
      <p:sp>
        <p:nvSpPr>
          <p:cNvPr id="30" name="Text Placeholder 2"/>
          <p:cNvSpPr>
            <a:spLocks noGrp="1"/>
          </p:cNvSpPr>
          <p:nvPr>
            <p:ph type="body" sz="quarter" idx="22"/>
          </p:nvPr>
        </p:nvSpPr>
        <p:spPr>
          <a:xfrm>
            <a:off x="5822406" y="4256652"/>
            <a:ext cx="2750173" cy="191531"/>
          </a:xfrm>
          <a:prstGeom prst="rect">
            <a:avLst/>
          </a:prstGeom>
        </p:spPr>
        <p:txBody>
          <a:bodyPr lIns="0" tIns="0" anchor="t" anchorCtr="0"/>
          <a:lstStyle>
            <a:lvl1pPr marL="0" indent="0" algn="l">
              <a:buFontTx/>
              <a:buNone/>
              <a:defRPr sz="1200" b="1">
                <a:solidFill>
                  <a:schemeClr val="bg1"/>
                </a:solidFill>
              </a:defRPr>
            </a:lvl1pPr>
            <a:lvl2pPr marL="609600" indent="0">
              <a:buFontTx/>
              <a:buNone/>
              <a:defRPr sz="1200" b="1"/>
            </a:lvl2pPr>
            <a:lvl3pPr marL="1219200" indent="0">
              <a:buFontTx/>
              <a:buNone/>
              <a:defRPr sz="1200" b="1"/>
            </a:lvl3pPr>
            <a:lvl4pPr marL="1828800" indent="0">
              <a:buFontTx/>
              <a:buNone/>
              <a:defRPr sz="1200" b="1"/>
            </a:lvl4pPr>
            <a:lvl5pPr marL="2438400" indent="0">
              <a:buFontTx/>
              <a:buNone/>
              <a:defRPr sz="1200" b="1"/>
            </a:lvl5pPr>
          </a:lstStyle>
          <a:p>
            <a:pPr lvl="0"/>
            <a:r>
              <a:rPr lang="en-US" dirty="0"/>
              <a:t>Click to edit Master text styles</a:t>
            </a:r>
          </a:p>
        </p:txBody>
      </p:sp>
      <p:sp>
        <p:nvSpPr>
          <p:cNvPr id="31" name="Text Placeholder 2"/>
          <p:cNvSpPr>
            <a:spLocks noGrp="1"/>
          </p:cNvSpPr>
          <p:nvPr>
            <p:ph type="body" sz="quarter" idx="23"/>
          </p:nvPr>
        </p:nvSpPr>
        <p:spPr>
          <a:xfrm>
            <a:off x="5822406" y="4623585"/>
            <a:ext cx="2774024" cy="221885"/>
          </a:xfrm>
          <a:prstGeom prst="rect">
            <a:avLst/>
          </a:prstGeom>
        </p:spPr>
        <p:txBody>
          <a:bodyPr lIns="0" tIns="0" anchor="t" anchorCtr="0"/>
          <a:lstStyle>
            <a:lvl1pPr marL="0" indent="0" algn="l">
              <a:buFontTx/>
              <a:buNone/>
              <a:defRPr sz="1200" b="1"/>
            </a:lvl1pPr>
            <a:lvl2pPr marL="609600" indent="0">
              <a:buFontTx/>
              <a:buNone/>
              <a:defRPr sz="1200" b="1"/>
            </a:lvl2pPr>
            <a:lvl3pPr marL="1219200" indent="0">
              <a:buFontTx/>
              <a:buNone/>
              <a:defRPr sz="1200" b="1"/>
            </a:lvl3pPr>
            <a:lvl4pPr marL="1828800" indent="0">
              <a:buFontTx/>
              <a:buNone/>
              <a:defRPr sz="1200" b="1"/>
            </a:lvl4pPr>
            <a:lvl5pPr marL="2438400" indent="0">
              <a:buFontTx/>
              <a:buNone/>
              <a:defRPr sz="1200" b="1"/>
            </a:lvl5pPr>
          </a:lstStyle>
          <a:p>
            <a:pPr lvl="0"/>
            <a:r>
              <a:rPr lang="en-US" dirty="0"/>
              <a:t>Click to edit Master text styles</a:t>
            </a:r>
          </a:p>
        </p:txBody>
      </p:sp>
      <p:sp>
        <p:nvSpPr>
          <p:cNvPr id="32" name="Text Placeholder 4"/>
          <p:cNvSpPr>
            <a:spLocks noGrp="1"/>
          </p:cNvSpPr>
          <p:nvPr>
            <p:ph type="body" sz="quarter" idx="24"/>
          </p:nvPr>
        </p:nvSpPr>
        <p:spPr>
          <a:xfrm>
            <a:off x="8805516" y="4924454"/>
            <a:ext cx="2766653" cy="1072207"/>
          </a:xfrm>
          <a:prstGeom prst="rect">
            <a:avLst/>
          </a:prstGeom>
        </p:spPr>
        <p:txBody>
          <a:bodyPr wrap="square" lIns="0" tIns="0" rIns="0" bIns="0" anchor="t" anchorCtr="0">
            <a:noAutofit/>
          </a:bodyPr>
          <a:lstStyle>
            <a:lvl1pPr marL="0" indent="0" algn="l" rtl="0" fontAlgn="base">
              <a:lnSpc>
                <a:spcPct val="110000"/>
              </a:lnSpc>
              <a:spcBef>
                <a:spcPct val="0"/>
              </a:spcBef>
              <a:spcAft>
                <a:spcPct val="0"/>
              </a:spcAft>
              <a:buClr>
                <a:schemeClr val="bg2"/>
              </a:buClr>
              <a:buFont typeface="Webdings" panose="05030102010509060703" pitchFamily="18" charset="2"/>
              <a:buNone/>
              <a:defRPr lang="en-US" sz="1050" kern="1200" dirty="0" smtClean="0">
                <a:solidFill>
                  <a:schemeClr val="bg2"/>
                </a:solidFill>
                <a:latin typeface="+mj-lt"/>
                <a:ea typeface="+mn-ea"/>
                <a:cs typeface="Arial"/>
              </a:defRPr>
            </a:lvl1pPr>
            <a:lvl2pPr marL="227081" indent="0">
              <a:spcBef>
                <a:spcPts val="0"/>
              </a:spcBef>
              <a:spcAft>
                <a:spcPts val="600"/>
              </a:spcAft>
              <a:buNone/>
              <a:defRPr sz="1200">
                <a:solidFill>
                  <a:schemeClr val="bg2"/>
                </a:solidFill>
              </a:defRPr>
            </a:lvl2pPr>
            <a:lvl3pPr marL="687594" indent="0">
              <a:spcBef>
                <a:spcPts val="0"/>
              </a:spcBef>
              <a:spcAft>
                <a:spcPts val="600"/>
              </a:spcAft>
              <a:buNone/>
              <a:defRPr sz="1050">
                <a:solidFill>
                  <a:schemeClr val="bg2"/>
                </a:solidFill>
              </a:defRPr>
            </a:lvl3pPr>
            <a:lvl4pPr marL="1029009" indent="0">
              <a:spcBef>
                <a:spcPts val="0"/>
              </a:spcBef>
              <a:spcAft>
                <a:spcPts val="600"/>
              </a:spcAft>
              <a:buNone/>
              <a:defRPr sz="900">
                <a:solidFill>
                  <a:schemeClr val="bg2"/>
                </a:solidFill>
              </a:defRPr>
            </a:lvl4pPr>
            <a:lvl5pPr marL="1375187" indent="0">
              <a:spcBef>
                <a:spcPts val="0"/>
              </a:spcBef>
              <a:spcAft>
                <a:spcPts val="600"/>
              </a:spcAft>
              <a:buNone/>
              <a:defRPr sz="900">
                <a:solidFill>
                  <a:schemeClr val="bg2"/>
                </a:solidFill>
              </a:defRPr>
            </a:lvl5pPr>
          </a:lstStyle>
          <a:p>
            <a:pPr lvl="0"/>
            <a:r>
              <a:rPr lang="en-US" dirty="0"/>
              <a:t>Click to edit Master text styles</a:t>
            </a:r>
          </a:p>
        </p:txBody>
      </p:sp>
      <p:sp>
        <p:nvSpPr>
          <p:cNvPr id="33" name="Text Placeholder 2"/>
          <p:cNvSpPr>
            <a:spLocks noGrp="1"/>
          </p:cNvSpPr>
          <p:nvPr>
            <p:ph type="body" sz="quarter" idx="25"/>
          </p:nvPr>
        </p:nvSpPr>
        <p:spPr>
          <a:xfrm>
            <a:off x="8805516" y="4262266"/>
            <a:ext cx="2750173" cy="191531"/>
          </a:xfrm>
          <a:prstGeom prst="rect">
            <a:avLst/>
          </a:prstGeom>
        </p:spPr>
        <p:txBody>
          <a:bodyPr lIns="0" tIns="0" anchor="t" anchorCtr="0"/>
          <a:lstStyle>
            <a:lvl1pPr marL="0" indent="0" algn="l">
              <a:buFontTx/>
              <a:buNone/>
              <a:defRPr sz="1200" b="1">
                <a:solidFill>
                  <a:schemeClr val="bg1"/>
                </a:solidFill>
              </a:defRPr>
            </a:lvl1pPr>
            <a:lvl2pPr marL="609600" indent="0">
              <a:buFontTx/>
              <a:buNone/>
              <a:defRPr sz="1200" b="1"/>
            </a:lvl2pPr>
            <a:lvl3pPr marL="1219200" indent="0">
              <a:buFontTx/>
              <a:buNone/>
              <a:defRPr sz="1200" b="1"/>
            </a:lvl3pPr>
            <a:lvl4pPr marL="1828800" indent="0">
              <a:buFontTx/>
              <a:buNone/>
              <a:defRPr sz="1200" b="1"/>
            </a:lvl4pPr>
            <a:lvl5pPr marL="2438400" indent="0">
              <a:buFontTx/>
              <a:buNone/>
              <a:defRPr sz="1200" b="1"/>
            </a:lvl5pPr>
          </a:lstStyle>
          <a:p>
            <a:pPr lvl="0"/>
            <a:r>
              <a:rPr lang="en-US" dirty="0"/>
              <a:t>Click to edit Master text styles</a:t>
            </a:r>
          </a:p>
        </p:txBody>
      </p:sp>
      <p:sp>
        <p:nvSpPr>
          <p:cNvPr id="34" name="Text Placeholder 2"/>
          <p:cNvSpPr>
            <a:spLocks noGrp="1"/>
          </p:cNvSpPr>
          <p:nvPr>
            <p:ph type="body" sz="quarter" idx="26"/>
          </p:nvPr>
        </p:nvSpPr>
        <p:spPr>
          <a:xfrm>
            <a:off x="8805516" y="4629199"/>
            <a:ext cx="2770632" cy="221885"/>
          </a:xfrm>
          <a:prstGeom prst="rect">
            <a:avLst/>
          </a:prstGeom>
        </p:spPr>
        <p:txBody>
          <a:bodyPr lIns="0" tIns="0" anchor="t" anchorCtr="0"/>
          <a:lstStyle>
            <a:lvl1pPr marL="0" indent="0" algn="l">
              <a:buFontTx/>
              <a:buNone/>
              <a:defRPr sz="1200" b="1"/>
            </a:lvl1pPr>
            <a:lvl2pPr marL="609600" indent="0">
              <a:buFontTx/>
              <a:buNone/>
              <a:defRPr sz="1200" b="1"/>
            </a:lvl2pPr>
            <a:lvl3pPr marL="1219200" indent="0">
              <a:buFontTx/>
              <a:buNone/>
              <a:defRPr sz="1200" b="1"/>
            </a:lvl3pPr>
            <a:lvl4pPr marL="1828800" indent="0">
              <a:buFontTx/>
              <a:buNone/>
              <a:defRPr sz="1200" b="1"/>
            </a:lvl4pPr>
            <a:lvl5pPr marL="2438400" indent="0">
              <a:buFontTx/>
              <a:buNone/>
              <a:defRPr sz="1200" b="1"/>
            </a:lvl5pPr>
          </a:lstStyle>
          <a:p>
            <a:pPr lvl="0"/>
            <a:r>
              <a:rPr lang="en-US" dirty="0"/>
              <a:t>Click to edit Master text styles</a:t>
            </a:r>
          </a:p>
        </p:txBody>
      </p:sp>
    </p:spTree>
    <p:extLst>
      <p:ext uri="{BB962C8B-B14F-4D97-AF65-F5344CB8AC3E}">
        <p14:creationId xmlns:p14="http://schemas.microsoft.com/office/powerpoint/2010/main" val="341439349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Body - Table">
    <p:spTree>
      <p:nvGrpSpPr>
        <p:cNvPr id="1" name=""/>
        <p:cNvGrpSpPr/>
        <p:nvPr/>
      </p:nvGrpSpPr>
      <p:grpSpPr>
        <a:xfrm>
          <a:off x="0" y="0"/>
          <a:ext cx="0" cy="0"/>
          <a:chOff x="0" y="0"/>
          <a:chExt cx="0" cy="0"/>
        </a:xfrm>
      </p:grpSpPr>
    </p:spTree>
    <p:extLst>
      <p:ext uri="{BB962C8B-B14F-4D97-AF65-F5344CB8AC3E}">
        <p14:creationId xmlns:p14="http://schemas.microsoft.com/office/powerpoint/2010/main" val="233252717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_Default slide">
    <p:spTree>
      <p:nvGrpSpPr>
        <p:cNvPr id="1" name=""/>
        <p:cNvGrpSpPr/>
        <p:nvPr/>
      </p:nvGrpSpPr>
      <p:grpSpPr>
        <a:xfrm>
          <a:off x="0" y="0"/>
          <a:ext cx="0" cy="0"/>
          <a:chOff x="0" y="0"/>
          <a:chExt cx="0" cy="0"/>
        </a:xfrm>
      </p:grpSpPr>
      <p:sp>
        <p:nvSpPr>
          <p:cNvPr id="7" name="Rectangle 6"/>
          <p:cNvSpPr/>
          <p:nvPr/>
        </p:nvSpPr>
        <p:spPr>
          <a:xfrm>
            <a:off x="0" y="904371"/>
            <a:ext cx="609600" cy="45719"/>
          </a:xfrm>
          <a:prstGeom prst="rect">
            <a:avLst/>
          </a:prstGeom>
          <a:gradFill flip="none" rotWithShape="1">
            <a:gsLst>
              <a:gs pos="2000">
                <a:schemeClr val="tx2"/>
              </a:gs>
              <a:gs pos="98000">
                <a:schemeClr val="bg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8"/>
          <p:cNvSpPr>
            <a:spLocks noGrp="1"/>
          </p:cNvSpPr>
          <p:nvPr>
            <p:ph type="title"/>
          </p:nvPr>
        </p:nvSpPr>
        <p:spPr>
          <a:xfrm>
            <a:off x="815340" y="687548"/>
            <a:ext cx="10538460" cy="508179"/>
          </a:xfrm>
          <a:prstGeom prst="rect">
            <a:avLst/>
          </a:prstGeom>
        </p:spPr>
        <p:txBody>
          <a:bodyPr lIns="0" tIns="0" rIns="0" bIns="0" anchor="t" anchorCtr="0"/>
          <a:lstStyle>
            <a:lvl1pPr>
              <a:defRPr sz="3600" b="1">
                <a:solidFill>
                  <a:schemeClr val="tx2"/>
                </a:solidFill>
                <a:latin typeface="+mj-lt"/>
                <a:ea typeface="Open Sans" panose="020B0606030504020204" pitchFamily="34" charset="0"/>
                <a:cs typeface="Open Sans" panose="020B0606030504020204" pitchFamily="34" charset="0"/>
              </a:defRPr>
            </a:lvl1pPr>
          </a:lstStyle>
          <a:p>
            <a:r>
              <a:rPr lang="en-US" dirty="0"/>
              <a:t>Click to edit Master title style</a:t>
            </a:r>
          </a:p>
        </p:txBody>
      </p:sp>
      <p:sp>
        <p:nvSpPr>
          <p:cNvPr id="19" name="Text Placeholder 18"/>
          <p:cNvSpPr>
            <a:spLocks noGrp="1"/>
          </p:cNvSpPr>
          <p:nvPr>
            <p:ph type="body" sz="quarter" idx="10"/>
          </p:nvPr>
        </p:nvSpPr>
        <p:spPr>
          <a:xfrm>
            <a:off x="838200" y="417563"/>
            <a:ext cx="10515600" cy="152350"/>
          </a:xfrm>
          <a:prstGeom prst="rect">
            <a:avLst/>
          </a:prstGeom>
        </p:spPr>
        <p:txBody>
          <a:bodyPr wrap="square" lIns="0" tIns="0" rIns="0" bIns="0">
            <a:noAutofit/>
          </a:bodyPr>
          <a:lstStyle>
            <a:lvl1pPr marL="0" indent="0">
              <a:lnSpc>
                <a:spcPct val="100000"/>
              </a:lnSpc>
              <a:spcBef>
                <a:spcPts val="0"/>
              </a:spcBef>
              <a:buNone/>
              <a:defRPr sz="1100" cap="all" spc="250" baseline="0">
                <a:solidFill>
                  <a:schemeClr val="bg1"/>
                </a:solidFill>
                <a:latin typeface="+mn-lt"/>
                <a:ea typeface="Open Sans" panose="020B0606030504020204" pitchFamily="34" charset="0"/>
                <a:cs typeface="Open Sans" panose="020B0606030504020204" pitchFamily="34" charset="0"/>
              </a:defRPr>
            </a:lvl1pPr>
            <a:lvl2pPr marL="457200" indent="0">
              <a:buNone/>
              <a:defRPr sz="1100" cap="all" spc="250" baseline="0">
                <a:solidFill>
                  <a:schemeClr val="accent4"/>
                </a:solidFill>
                <a:latin typeface="Open Sans Light" panose="020B0306030504020204" pitchFamily="34" charset="0"/>
                <a:ea typeface="Open Sans Light" panose="020B0306030504020204" pitchFamily="34" charset="0"/>
                <a:cs typeface="Open Sans Light" panose="020B0306030504020204" pitchFamily="34" charset="0"/>
              </a:defRPr>
            </a:lvl2pPr>
            <a:lvl3pPr marL="914400" indent="0">
              <a:buNone/>
              <a:defRPr sz="1100" cap="all" spc="250" baseline="0">
                <a:solidFill>
                  <a:schemeClr val="accent4"/>
                </a:solidFill>
                <a:latin typeface="Open Sans Light" panose="020B0306030504020204" pitchFamily="34" charset="0"/>
                <a:ea typeface="Open Sans Light" panose="020B0306030504020204" pitchFamily="34" charset="0"/>
                <a:cs typeface="Open Sans Light" panose="020B0306030504020204" pitchFamily="34" charset="0"/>
              </a:defRPr>
            </a:lvl3pPr>
            <a:lvl4pPr marL="1371600" indent="0">
              <a:buNone/>
              <a:defRPr sz="1100" cap="all" spc="250" baseline="0">
                <a:solidFill>
                  <a:schemeClr val="accent4"/>
                </a:solidFill>
                <a:latin typeface="Open Sans Light" panose="020B0306030504020204" pitchFamily="34" charset="0"/>
                <a:ea typeface="Open Sans Light" panose="020B0306030504020204" pitchFamily="34" charset="0"/>
                <a:cs typeface="Open Sans Light" panose="020B0306030504020204" pitchFamily="34" charset="0"/>
              </a:defRPr>
            </a:lvl4pPr>
            <a:lvl5pPr marL="1828800" indent="0">
              <a:buNone/>
              <a:defRPr sz="1100" cap="all" spc="250" baseline="0">
                <a:solidFill>
                  <a:schemeClr val="accent4"/>
                </a:solidFill>
                <a:latin typeface="Open Sans Light" panose="020B0306030504020204" pitchFamily="34" charset="0"/>
                <a:ea typeface="Open Sans Light" panose="020B0306030504020204" pitchFamily="34" charset="0"/>
                <a:cs typeface="Open Sans Light" panose="020B0306030504020204" pitchFamily="34" charset="0"/>
              </a:defRPr>
            </a:lvl5pPr>
          </a:lstStyle>
          <a:p>
            <a:pPr lvl="0"/>
            <a:r>
              <a:rPr lang="en-US" dirty="0"/>
              <a:t>Click to edit Master text styles</a:t>
            </a:r>
          </a:p>
        </p:txBody>
      </p:sp>
    </p:spTree>
    <p:extLst>
      <p:ext uri="{BB962C8B-B14F-4D97-AF65-F5344CB8AC3E}">
        <p14:creationId xmlns:p14="http://schemas.microsoft.com/office/powerpoint/2010/main" val="76053798"/>
      </p:ext>
    </p:extLst>
  </p:cSld>
  <p:clrMapOvr>
    <a:overrideClrMapping bg1="lt1" tx1="dk1" bg2="lt2" tx2="dk2" accent1="accent1" accent2="accent2" accent3="accent3" accent4="accent4" accent5="accent5" accent6="accent6" hlink="hlink" folHlink="folHlink"/>
  </p:clrMapOvr>
  <p:hf sldNum="0" hdr="0" ftr="0" dt="0"/>
  <p:extLst>
    <p:ext uri="{DCECCB84-F9BA-43D5-87BE-67443E8EF086}">
      <p15:sldGuideLst xmlns:p15="http://schemas.microsoft.com/office/powerpoint/2012/main">
        <p15:guide id="1" pos="1056">
          <p15:clr>
            <a:srgbClr val="FBAE40"/>
          </p15:clr>
        </p15:guide>
        <p15:guide id="2" pos="14304">
          <p15:clr>
            <a:srgbClr val="FBAE40"/>
          </p15:clr>
        </p15:guide>
        <p15:guide id="3" orient="horz" pos="7920">
          <p15:clr>
            <a:srgbClr val="FBAE40"/>
          </p15:clr>
        </p15:guide>
        <p15:guide id="4" orient="horz" pos="504">
          <p15:clr>
            <a:srgbClr val="FBAE40"/>
          </p15:clr>
        </p15:guide>
        <p15:guide id="5" orient="horz" pos="2304">
          <p15:clr>
            <a:srgbClr val="FBAE40"/>
          </p15:clr>
        </p15:guide>
        <p15:guide id="6" pos="2208">
          <p15:clr>
            <a:srgbClr val="FBAE40"/>
          </p15:clr>
        </p15:guide>
        <p15:guide id="7" pos="13152">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8FBB09-44D3-4081-980E-32B52E296C0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6E77B8F-03DD-43AB-8BB6-4C813AC09702}"/>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603DF5E-CD23-4A3C-8B45-0A593C3A773B}"/>
              </a:ext>
            </a:extLst>
          </p:cNvPr>
          <p:cNvSpPr>
            <a:spLocks noGrp="1"/>
          </p:cNvSpPr>
          <p:nvPr>
            <p:ph type="dt" sz="half" idx="10"/>
          </p:nvPr>
        </p:nvSpPr>
        <p:spPr/>
        <p:txBody>
          <a:bodyPr/>
          <a:lstStyle/>
          <a:p>
            <a:fld id="{15F2120E-7AC7-4988-A5F2-F1493BC7D4E4}" type="datetimeFigureOut">
              <a:rPr lang="en-US" smtClean="0"/>
              <a:t>7/31/2020</a:t>
            </a:fld>
            <a:endParaRPr lang="en-US" dirty="0"/>
          </a:p>
        </p:txBody>
      </p:sp>
      <p:sp>
        <p:nvSpPr>
          <p:cNvPr id="5" name="Footer Placeholder 4">
            <a:extLst>
              <a:ext uri="{FF2B5EF4-FFF2-40B4-BE49-F238E27FC236}">
                <a16:creationId xmlns:a16="http://schemas.microsoft.com/office/drawing/2014/main" id="{457F5247-C2BE-495B-80AF-FA954BC3B8C5}"/>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8353CA9B-EB1B-431A-B3C9-E621685A1B9B}"/>
              </a:ext>
            </a:extLst>
          </p:cNvPr>
          <p:cNvSpPr>
            <a:spLocks noGrp="1"/>
          </p:cNvSpPr>
          <p:nvPr>
            <p:ph type="sldNum" sz="quarter" idx="12"/>
          </p:nvPr>
        </p:nvSpPr>
        <p:spPr/>
        <p:txBody>
          <a:bodyPr/>
          <a:lstStyle/>
          <a:p>
            <a:fld id="{39C7E088-252D-4275-879E-2790401FB705}" type="slidenum">
              <a:rPr lang="en-US" smtClean="0"/>
              <a:t>‹#›</a:t>
            </a:fld>
            <a:endParaRPr lang="en-US" dirty="0"/>
          </a:p>
        </p:txBody>
      </p:sp>
    </p:spTree>
    <p:extLst>
      <p:ext uri="{BB962C8B-B14F-4D97-AF65-F5344CB8AC3E}">
        <p14:creationId xmlns:p14="http://schemas.microsoft.com/office/powerpoint/2010/main" val="402449566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Title Only ligh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2754DF-CB0E-46F9-AA3C-00BC673EBDF3}"/>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4262418481"/>
      </p:ext>
    </p:extLst>
  </p:cSld>
  <p:clrMapOvr>
    <a:masterClrMapping/>
  </p:clrMapOvr>
  <p:transition>
    <p:fade/>
  </p:transition>
  <p:extLst>
    <p:ext uri="{DCECCB84-F9BA-43D5-87BE-67443E8EF086}">
      <p15:sldGuideLst xmlns:p15="http://schemas.microsoft.com/office/powerpoint/2012/main">
        <p15:guide id="3" orient="horz" pos="900">
          <p15:clr>
            <a:srgbClr val="5ACBF0"/>
          </p15:clr>
        </p15:guide>
        <p15:guide id="4" orient="horz" pos="1276">
          <p15:clr>
            <a:srgbClr val="5ACBF0"/>
          </p15:clr>
        </p15:guide>
        <p15:guide id="5" orient="horz" pos="288">
          <p15:clr>
            <a:srgbClr val="5ACBF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USE THIS TITLE ONLY">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D31026A-4A74-439D-A8F5-DB82A03E713C}"/>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382852641"/>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Title Slide">
    <p:spTree>
      <p:nvGrpSpPr>
        <p:cNvPr id="1" name=""/>
        <p:cNvGrpSpPr/>
        <p:nvPr/>
      </p:nvGrpSpPr>
      <p:grpSpPr>
        <a:xfrm>
          <a:off x="0" y="0"/>
          <a:ext cx="0" cy="0"/>
          <a:chOff x="0" y="0"/>
          <a:chExt cx="0" cy="0"/>
        </a:xfrm>
      </p:grpSpPr>
      <p:sp>
        <p:nvSpPr>
          <p:cNvPr id="5" name="Title Placeholder 1">
            <a:extLst>
              <a:ext uri="{FF2B5EF4-FFF2-40B4-BE49-F238E27FC236}">
                <a16:creationId xmlns:a16="http://schemas.microsoft.com/office/drawing/2014/main" id="{03F3274D-8F90-4F75-B990-F6B7A291DE2C}"/>
              </a:ext>
            </a:extLst>
          </p:cNvPr>
          <p:cNvSpPr>
            <a:spLocks noGrp="1"/>
          </p:cNvSpPr>
          <p:nvPr>
            <p:ph type="title" hasCustomPrompt="1"/>
          </p:nvPr>
        </p:nvSpPr>
        <p:spPr>
          <a:xfrm>
            <a:off x="429383" y="437538"/>
            <a:ext cx="11333080" cy="742300"/>
          </a:xfrm>
          <a:prstGeom prst="rect">
            <a:avLst/>
          </a:prstGeom>
        </p:spPr>
        <p:txBody>
          <a:bodyPr vert="horz" wrap="square" lIns="0" tIns="164592" rIns="0" bIns="0" rtlCol="0" anchor="t">
            <a:noAutofit/>
          </a:bodyPr>
          <a:lstStyle>
            <a:lvl1pPr>
              <a:defRPr>
                <a:solidFill>
                  <a:srgbClr val="000000"/>
                </a:solidFill>
              </a:defRPr>
            </a:lvl1pPr>
          </a:lstStyle>
          <a:p>
            <a:r>
              <a:rPr lang="en-US"/>
              <a:t>Title</a:t>
            </a:r>
          </a:p>
        </p:txBody>
      </p:sp>
    </p:spTree>
    <p:extLst>
      <p:ext uri="{BB962C8B-B14F-4D97-AF65-F5344CB8AC3E}">
        <p14:creationId xmlns:p14="http://schemas.microsoft.com/office/powerpoint/2010/main" val="2379159099"/>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Body Bullets">
    <p:spTree>
      <p:nvGrpSpPr>
        <p:cNvPr id="1" name=""/>
        <p:cNvGrpSpPr/>
        <p:nvPr/>
      </p:nvGrpSpPr>
      <p:grpSpPr>
        <a:xfrm>
          <a:off x="0" y="0"/>
          <a:ext cx="0" cy="0"/>
          <a:chOff x="0" y="0"/>
          <a:chExt cx="0" cy="0"/>
        </a:xfrm>
      </p:grpSpPr>
      <p:sp>
        <p:nvSpPr>
          <p:cNvPr id="6" name="Title 1"/>
          <p:cNvSpPr>
            <a:spLocks noGrp="1"/>
          </p:cNvSpPr>
          <p:nvPr>
            <p:ph type="title"/>
          </p:nvPr>
        </p:nvSpPr>
        <p:spPr>
          <a:xfrm>
            <a:off x="609759" y="427038"/>
            <a:ext cx="11126510" cy="792162"/>
          </a:xfrm>
          <a:prstGeom prst="rect">
            <a:avLst/>
          </a:prstGeom>
        </p:spPr>
        <p:txBody>
          <a:bodyPr lIns="0" anchor="b"/>
          <a:lstStyle>
            <a:lvl1pPr>
              <a:defRPr sz="3600" cap="none" baseline="0">
                <a:solidFill>
                  <a:schemeClr val="tx1"/>
                </a:solidFill>
              </a:defRPr>
            </a:lvl1pPr>
          </a:lstStyle>
          <a:p>
            <a:endParaRPr lang="en-US" dirty="0"/>
          </a:p>
        </p:txBody>
      </p:sp>
      <p:cxnSp>
        <p:nvCxnSpPr>
          <p:cNvPr id="4" name="Straight Connector 3"/>
          <p:cNvCxnSpPr/>
          <p:nvPr userDrawn="1"/>
        </p:nvCxnSpPr>
        <p:spPr>
          <a:xfrm>
            <a:off x="0" y="1219200"/>
            <a:ext cx="12207240" cy="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ext Placeholder 4"/>
          <p:cNvSpPr>
            <a:spLocks noGrp="1"/>
          </p:cNvSpPr>
          <p:nvPr>
            <p:ph type="body" sz="quarter" idx="14"/>
          </p:nvPr>
        </p:nvSpPr>
        <p:spPr>
          <a:xfrm>
            <a:off x="608170" y="1371600"/>
            <a:ext cx="11128098" cy="4572000"/>
          </a:xfrm>
          <a:prstGeom prst="rect">
            <a:avLst/>
          </a:prstGeom>
        </p:spPr>
        <p:txBody>
          <a:bodyPr lIns="0" tIns="91440">
            <a:normAutofit/>
          </a:bodyPr>
          <a:lstStyle>
            <a:lvl1pPr marL="227013" indent="-227013">
              <a:spcBef>
                <a:spcPts val="0"/>
              </a:spcBef>
              <a:spcAft>
                <a:spcPts val="1200"/>
              </a:spcAft>
              <a:buClr>
                <a:schemeClr val="bg2"/>
              </a:buClr>
              <a:buFont typeface="Webdings" panose="05030102010509060703" pitchFamily="18" charset="2"/>
              <a:buChar char=""/>
              <a:defRPr sz="2801">
                <a:solidFill>
                  <a:schemeClr val="bg2"/>
                </a:solidFill>
              </a:defRPr>
            </a:lvl1pPr>
            <a:lvl2pPr marL="458926" indent="-231845">
              <a:spcBef>
                <a:spcPts val="0"/>
              </a:spcBef>
              <a:spcAft>
                <a:spcPts val="1200"/>
              </a:spcAft>
              <a:defRPr sz="2401">
                <a:solidFill>
                  <a:schemeClr val="bg2"/>
                </a:solidFill>
              </a:defRPr>
            </a:lvl2pPr>
            <a:lvl3pPr marL="913087" indent="-225493">
              <a:spcBef>
                <a:spcPts val="0"/>
              </a:spcBef>
              <a:spcAft>
                <a:spcPts val="1200"/>
              </a:spcAft>
              <a:defRPr sz="1801">
                <a:solidFill>
                  <a:schemeClr val="bg2"/>
                </a:solidFill>
              </a:defRPr>
            </a:lvl3pPr>
            <a:lvl4pPr marL="1256090" indent="-227081">
              <a:spcBef>
                <a:spcPts val="0"/>
              </a:spcBef>
              <a:spcAft>
                <a:spcPts val="1200"/>
              </a:spcAft>
              <a:defRPr sz="1600">
                <a:solidFill>
                  <a:schemeClr val="bg2"/>
                </a:solidFill>
              </a:defRPr>
            </a:lvl4pPr>
            <a:lvl5pPr marL="1600680" indent="-225493">
              <a:spcBef>
                <a:spcPts val="0"/>
              </a:spcBef>
              <a:spcAft>
                <a:spcPts val="1200"/>
              </a:spcAft>
              <a:defRPr sz="1600">
                <a:solidFill>
                  <a:schemeClr val="bg2"/>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401970831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557610796"/>
      </p:ext>
    </p:extLst>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3_Title Only">
    <p:bg>
      <p:bgPr>
        <a:solidFill>
          <a:schemeClr val="tx1"/>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D31026A-4A74-439D-A8F5-DB82A03E713C}"/>
              </a:ext>
            </a:extLst>
          </p:cNvPr>
          <p:cNvSpPr>
            <a:spLocks noGrp="1"/>
          </p:cNvSpPr>
          <p:nvPr>
            <p:ph type="title"/>
          </p:nvPr>
        </p:nvSpPr>
        <p:spPr/>
        <p:txBody>
          <a:bodyPr/>
          <a:lstStyle>
            <a:lvl1pPr>
              <a:defRPr>
                <a:solidFill>
                  <a:schemeClr val="bg1"/>
                </a:solidFill>
              </a:defRPr>
            </a:lvl1pPr>
          </a:lstStyle>
          <a:p>
            <a:r>
              <a:rPr lang="en-US"/>
              <a:t>Click to edit Master title style</a:t>
            </a:r>
          </a:p>
        </p:txBody>
      </p:sp>
    </p:spTree>
    <p:extLst>
      <p:ext uri="{BB962C8B-B14F-4D97-AF65-F5344CB8AC3E}">
        <p14:creationId xmlns:p14="http://schemas.microsoft.com/office/powerpoint/2010/main" val="1957757496"/>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2_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90574777"/>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Blank light">
    <p:spTree>
      <p:nvGrpSpPr>
        <p:cNvPr id="1" name=""/>
        <p:cNvGrpSpPr/>
        <p:nvPr/>
      </p:nvGrpSpPr>
      <p:grpSpPr>
        <a:xfrm>
          <a:off x="0" y="0"/>
          <a:ext cx="0" cy="0"/>
          <a:chOff x="0" y="0"/>
          <a:chExt cx="0" cy="0"/>
        </a:xfrm>
      </p:grpSpPr>
    </p:spTree>
    <p:custDataLst>
      <p:tags r:id="rId1"/>
    </p:custDataLst>
    <p:extLst>
      <p:ext uri="{BB962C8B-B14F-4D97-AF65-F5344CB8AC3E}">
        <p14:creationId xmlns:p14="http://schemas.microsoft.com/office/powerpoint/2010/main" val="2878527901"/>
      </p:ext>
    </p:extLst>
  </p:cSld>
  <p:clrMapOvr>
    <a:masterClrMapping/>
  </p:clrMapOvr>
  <p:transition>
    <p:fade/>
  </p:transition>
  <p:extLst>
    <p:ext uri="{DCECCB84-F9BA-43D5-87BE-67443E8EF086}">
      <p15:sldGuideLst xmlns:p15="http://schemas.microsoft.com/office/powerpoint/2012/main">
        <p15:guide id="1" orient="horz" pos="1272">
          <p15:clr>
            <a:srgbClr val="5ACBF0"/>
          </p15:clr>
        </p15:guide>
        <p15:guide id="2" orient="horz" pos="904">
          <p15:clr>
            <a:srgbClr val="5ACBF0"/>
          </p15:clr>
        </p15:guide>
        <p15:guide id="3" orient="horz" pos="288">
          <p15:clr>
            <a:srgbClr val="5ACBF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userDrawn="1">
  <p:cSld name="Blank Accent Color 3">
    <p:bg>
      <p:bgPr>
        <a:solidFill>
          <a:schemeClr val="tx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73850782"/>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4_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2754DF-CB0E-46F9-AA3C-00BC673EBDF3}"/>
              </a:ext>
            </a:extLst>
          </p:cNvPr>
          <p:cNvSpPr>
            <a:spLocks noGrp="1"/>
          </p:cNvSpPr>
          <p:nvPr>
            <p:ph type="title"/>
          </p:nvPr>
        </p:nvSpPr>
        <p:spPr>
          <a:xfrm>
            <a:off x="588263" y="457200"/>
            <a:ext cx="11018520" cy="492443"/>
          </a:xfrm>
        </p:spPr>
        <p:txBody>
          <a:bodyPr/>
          <a:lstStyle>
            <a:lvl1pPr>
              <a:defRPr sz="3200"/>
            </a:lvl1pPr>
          </a:lstStyle>
          <a:p>
            <a:r>
              <a:rPr lang="en-US"/>
              <a:t>Click to edit Master title style</a:t>
            </a:r>
          </a:p>
        </p:txBody>
      </p:sp>
    </p:spTree>
    <p:extLst>
      <p:ext uri="{BB962C8B-B14F-4D97-AF65-F5344CB8AC3E}">
        <p14:creationId xmlns:p14="http://schemas.microsoft.com/office/powerpoint/2010/main" val="3246740595"/>
      </p:ext>
    </p:extLst>
  </p:cSld>
  <p:clrMapOvr>
    <a:masterClrMapping/>
  </p:clrMapOvr>
  <p:transition>
    <p:fade/>
  </p:transition>
  <p:extLst>
    <p:ext uri="{DCECCB84-F9BA-43D5-87BE-67443E8EF086}">
      <p15:sldGuideLst xmlns:p15="http://schemas.microsoft.com/office/powerpoint/2012/main">
        <p15:guide id="3" orient="horz" pos="900">
          <p15:clr>
            <a:srgbClr val="5ACBF0"/>
          </p15:clr>
        </p15:guide>
        <p15:guide id="4" orient="horz" pos="1276">
          <p15:clr>
            <a:srgbClr val="5ACBF0"/>
          </p15:clr>
        </p15:guide>
        <p15:guide id="5" orient="horz" pos="288">
          <p15:clr>
            <a:srgbClr val="5ACBF0"/>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5_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p:txBody>
          <a:bodyPr/>
          <a:lstStyle/>
          <a:p>
            <a:r>
              <a:rPr lang="en-US"/>
              <a:t>Click to edit Master title style</a:t>
            </a:r>
          </a:p>
        </p:txBody>
      </p:sp>
      <p:sp>
        <p:nvSpPr>
          <p:cNvPr id="3" name="Footer Placeholder 4">
            <a:extLst>
              <a:ext uri="{FF2B5EF4-FFF2-40B4-BE49-F238E27FC236}">
                <a16:creationId xmlns:a16="http://schemas.microsoft.com/office/drawing/2014/main" id="{DCE8718A-FA0E-4896-BA15-56D493E22B5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000">
                <a:solidFill>
                  <a:schemeClr val="tx1">
                    <a:tint val="75000"/>
                  </a:schemeClr>
                </a:solidFill>
              </a:defRPr>
            </a:lvl1pPr>
          </a:lstStyle>
          <a:p>
            <a:endParaRPr lang="en-US"/>
          </a:p>
        </p:txBody>
      </p:sp>
    </p:spTree>
    <p:custDataLst>
      <p:tags r:id="rId1"/>
    </p:custDataLst>
    <p:extLst>
      <p:ext uri="{BB962C8B-B14F-4D97-AF65-F5344CB8AC3E}">
        <p14:creationId xmlns:p14="http://schemas.microsoft.com/office/powerpoint/2010/main" val="1030910964"/>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3_Blank">
    <p:spTree>
      <p:nvGrpSpPr>
        <p:cNvPr id="1" name=""/>
        <p:cNvGrpSpPr/>
        <p:nvPr/>
      </p:nvGrpSpPr>
      <p:grpSpPr>
        <a:xfrm>
          <a:off x="0" y="0"/>
          <a:ext cx="0" cy="0"/>
          <a:chOff x="0" y="0"/>
          <a:chExt cx="0" cy="0"/>
        </a:xfrm>
      </p:grpSpPr>
    </p:spTree>
    <p:custDataLst>
      <p:tags r:id="rId1"/>
    </p:custDataLst>
    <p:extLst>
      <p:ext uri="{BB962C8B-B14F-4D97-AF65-F5344CB8AC3E}">
        <p14:creationId xmlns:p14="http://schemas.microsoft.com/office/powerpoint/2010/main" val="235793743"/>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6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custDataLst>
      <p:tags r:id="rId1"/>
    </p:custDataLst>
    <p:extLst>
      <p:ext uri="{BB962C8B-B14F-4D97-AF65-F5344CB8AC3E}">
        <p14:creationId xmlns:p14="http://schemas.microsoft.com/office/powerpoint/2010/main" val="9172714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7_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2754DF-CB0E-46F9-AA3C-00BC673EBDF3}"/>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729118686"/>
      </p:ext>
    </p:extLst>
  </p:cSld>
  <p:clrMapOvr>
    <a:masterClrMapping/>
  </p:clrMapOvr>
  <p:transition>
    <p:fade/>
  </p:transition>
  <p:extLst>
    <p:ext uri="{DCECCB84-F9BA-43D5-87BE-67443E8EF086}">
      <p15:sldGuideLst xmlns:p15="http://schemas.microsoft.com/office/powerpoint/2012/main">
        <p15:guide id="3" orient="horz" pos="900">
          <p15:clr>
            <a:srgbClr val="5ACBF0"/>
          </p15:clr>
        </p15:guide>
        <p15:guide id="4" orient="horz" pos="1276">
          <p15:clr>
            <a:srgbClr val="5ACBF0"/>
          </p15:clr>
        </p15:guide>
        <p15:guide id="5" orient="horz" pos="288">
          <p15:clr>
            <a:srgbClr val="5ACBF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Body - Chart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32746" y="655638"/>
            <a:ext cx="11126510" cy="792162"/>
          </a:xfrm>
          <a:prstGeom prst="rect">
            <a:avLst/>
          </a:prstGeom>
        </p:spPr>
        <p:txBody>
          <a:bodyPr lIns="0" anchor="b"/>
          <a:lstStyle>
            <a:lvl1pPr>
              <a:defRPr sz="3600" cap="none" baseline="0">
                <a:solidFill>
                  <a:schemeClr val="tx1"/>
                </a:solidFill>
              </a:defRPr>
            </a:lvl1pPr>
          </a:lstStyle>
          <a:p>
            <a:r>
              <a:rPr lang="en-US" dirty="0"/>
              <a:t>Click to </a:t>
            </a:r>
            <a:r>
              <a:rPr lang="en-US"/>
              <a:t>edit title</a:t>
            </a:r>
            <a:endParaRPr lang="en-US" dirty="0"/>
          </a:p>
        </p:txBody>
      </p:sp>
    </p:spTree>
    <p:extLst>
      <p:ext uri="{BB962C8B-B14F-4D97-AF65-F5344CB8AC3E}">
        <p14:creationId xmlns:p14="http://schemas.microsoft.com/office/powerpoint/2010/main" val="449945806"/>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p:cSld name="8_Title Only">
    <p:spTree>
      <p:nvGrpSpPr>
        <p:cNvPr id="1" name=""/>
        <p:cNvGrpSpPr/>
        <p:nvPr/>
      </p:nvGrpSpPr>
      <p:grpSpPr>
        <a:xfrm>
          <a:off x="0" y="0"/>
          <a:ext cx="0" cy="0"/>
          <a:chOff x="0" y="0"/>
          <a:chExt cx="0" cy="0"/>
        </a:xfrm>
      </p:grpSpPr>
      <p:sp>
        <p:nvSpPr>
          <p:cNvPr id="4" name="Slide Number Placeholder 3"/>
          <p:cNvSpPr>
            <a:spLocks noGrp="1"/>
          </p:cNvSpPr>
          <p:nvPr>
            <p:ph type="sldNum" sz="quarter" idx="11"/>
          </p:nvPr>
        </p:nvSpPr>
        <p:spPr>
          <a:xfrm>
            <a:off x="0" y="6445299"/>
            <a:ext cx="12199781" cy="327980"/>
          </a:xfrm>
          <a:prstGeom prst="rect">
            <a:avLst/>
          </a:prstGeom>
        </p:spPr>
        <p:txBody>
          <a:bodyPr/>
          <a:lstStyle/>
          <a:p>
            <a:fld id="{A64EE09E-D5B7-40B0-9125-FC5EF6416E15}" type="slidenum">
              <a:rPr lang="en-US" smtClean="0"/>
              <a:pPr/>
              <a:t>‹#›</a:t>
            </a:fld>
            <a:endParaRPr lang="en-US"/>
          </a:p>
        </p:txBody>
      </p:sp>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994708678"/>
      </p:ext>
    </p:extLst>
  </p:cSld>
  <p:clrMapOvr>
    <a:masterClrMapping/>
  </p:clrMapOvr>
  <p:transition>
    <p:fade/>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userDrawn="1">
  <p:cSld name="USE THIS TITLE ONLY">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D31026A-4A74-439D-A8F5-DB82A03E713C}"/>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969194537"/>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userDrawn="1">
  <p:cSld name="1_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5FC79B-5E27-484A-97F9-2018BF21536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365E388-B7A5-490F-9C0C-E707B92A642C}"/>
              </a:ext>
            </a:extLst>
          </p:cNvPr>
          <p:cNvSpPr>
            <a:spLocks noGrp="1"/>
          </p:cNvSpPr>
          <p:nvPr>
            <p:ph sz="half" idx="1"/>
          </p:nvPr>
        </p:nvSpPr>
        <p:spPr>
          <a:xfrm>
            <a:off x="357126" y="1466262"/>
            <a:ext cx="5303520" cy="47774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5ECDCC99-C9C5-42F3-AEF8-7D3376EBCEF2}"/>
              </a:ext>
            </a:extLst>
          </p:cNvPr>
          <p:cNvSpPr>
            <a:spLocks noGrp="1"/>
          </p:cNvSpPr>
          <p:nvPr>
            <p:ph sz="half" idx="2"/>
          </p:nvPr>
        </p:nvSpPr>
        <p:spPr>
          <a:xfrm>
            <a:off x="6050280" y="1466262"/>
            <a:ext cx="5303520" cy="47774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027469055"/>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userDrawn="1">
  <p:cSld name="2_Title + Subtit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2754DF-CB0E-46F9-AA3C-00BC673EBDF3}"/>
              </a:ext>
            </a:extLst>
          </p:cNvPr>
          <p:cNvSpPr>
            <a:spLocks noGrp="1"/>
          </p:cNvSpPr>
          <p:nvPr>
            <p:ph type="title"/>
          </p:nvPr>
        </p:nvSpPr>
        <p:spPr/>
        <p:txBody>
          <a:bodyPr/>
          <a:lstStyle/>
          <a:p>
            <a:r>
              <a:rPr lang="en-US"/>
              <a:t>Click to edit Master title style</a:t>
            </a:r>
          </a:p>
        </p:txBody>
      </p:sp>
      <p:sp>
        <p:nvSpPr>
          <p:cNvPr id="3" name="Section intro">
            <a:extLst>
              <a:ext uri="{FF2B5EF4-FFF2-40B4-BE49-F238E27FC236}">
                <a16:creationId xmlns:a16="http://schemas.microsoft.com/office/drawing/2014/main" id="{8CCB992B-6507-4F62-AB39-EF5C641EFD7D}"/>
              </a:ext>
            </a:extLst>
          </p:cNvPr>
          <p:cNvSpPr>
            <a:spLocks noGrp="1"/>
          </p:cNvSpPr>
          <p:nvPr>
            <p:ph type="body" sz="quarter" idx="12" hasCustomPrompt="1"/>
          </p:nvPr>
        </p:nvSpPr>
        <p:spPr>
          <a:xfrm>
            <a:off x="574673" y="1011198"/>
            <a:ext cx="11029064" cy="221599"/>
          </a:xfrm>
          <a:noFill/>
        </p:spPr>
        <p:txBody>
          <a:bodyPr wrap="square" lIns="0" tIns="0" rIns="0" bIns="0">
            <a:spAutoFit/>
          </a:bodyPr>
          <a:lstStyle>
            <a:lvl1pPr marL="0" indent="0">
              <a:spcBef>
                <a:spcPts val="600"/>
              </a:spcBef>
              <a:buNone/>
              <a:defRPr sz="1600" spc="0" baseline="0">
                <a:solidFill>
                  <a:schemeClr val="tx1"/>
                </a:solidFill>
                <a:latin typeface="+mj-lt"/>
                <a:cs typeface="Segoe UI" panose="020B0502040204020203" pitchFamily="34" charset="0"/>
              </a:defRPr>
            </a:lvl1pPr>
          </a:lstStyle>
          <a:p>
            <a:pPr lvl="0"/>
            <a:r>
              <a:rPr lang="en-US"/>
              <a:t>Subtitle</a:t>
            </a:r>
          </a:p>
        </p:txBody>
      </p:sp>
    </p:spTree>
    <p:extLst>
      <p:ext uri="{BB962C8B-B14F-4D97-AF65-F5344CB8AC3E}">
        <p14:creationId xmlns:p14="http://schemas.microsoft.com/office/powerpoint/2010/main" val="2445621789"/>
      </p:ext>
    </p:extLst>
  </p:cSld>
  <p:clrMapOvr>
    <a:masterClrMapping/>
  </p:clrMapOvr>
  <p:transition>
    <p:fade/>
  </p:transition>
  <p:extLst>
    <p:ext uri="{DCECCB84-F9BA-43D5-87BE-67443E8EF086}">
      <p15:sldGuideLst xmlns:p15="http://schemas.microsoft.com/office/powerpoint/2012/main">
        <p15:guide id="3" orient="horz" pos="900">
          <p15:clr>
            <a:srgbClr val="5ACBF0"/>
          </p15:clr>
        </p15:guide>
        <p15:guide id="4" orient="horz" pos="1276">
          <p15:clr>
            <a:srgbClr val="5ACBF0"/>
          </p15:clr>
        </p15:guide>
        <p15:guide id="5" orient="horz" pos="288">
          <p15:clr>
            <a:srgbClr val="5ACBF0"/>
          </p15:clr>
        </p15:guide>
      </p15:sldGuideLst>
    </p:ext>
  </p:extLst>
</p:sldLayout>
</file>

<file path=ppt/slideLayouts/slideLayout44.xml><?xml version="1.0" encoding="utf-8"?>
<p:sldLayout xmlns:a="http://schemas.openxmlformats.org/drawingml/2006/main" xmlns:r="http://schemas.openxmlformats.org/officeDocument/2006/relationships" xmlns:p="http://schemas.openxmlformats.org/presentationml/2006/main" userDrawn="1">
  <p:cSld name="USE THIS TITLE AND DESCRI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p:txBody>
          <a:bodyPr wrap="none"/>
          <a:lstStyle/>
          <a:p>
            <a:r>
              <a:rPr lang="en-US"/>
              <a:t>Click to edit Master title style</a:t>
            </a:r>
          </a:p>
        </p:txBody>
      </p:sp>
      <p:sp>
        <p:nvSpPr>
          <p:cNvPr id="4" name="Text Placeholder 4">
            <a:extLst>
              <a:ext uri="{FF2B5EF4-FFF2-40B4-BE49-F238E27FC236}">
                <a16:creationId xmlns:a16="http://schemas.microsoft.com/office/drawing/2014/main" id="{DBB0CBFE-8B5C-4AFB-87DF-606103F81651}"/>
              </a:ext>
            </a:extLst>
          </p:cNvPr>
          <p:cNvSpPr>
            <a:spLocks noGrp="1"/>
          </p:cNvSpPr>
          <p:nvPr>
            <p:ph type="body" sz="quarter" idx="10"/>
          </p:nvPr>
        </p:nvSpPr>
        <p:spPr>
          <a:xfrm>
            <a:off x="584200" y="1011198"/>
            <a:ext cx="11018521" cy="307777"/>
          </a:xfrm>
        </p:spPr>
        <p:txBody>
          <a:bodyPr wrap="square" anchor="t">
            <a:noAutofit/>
          </a:bodyPr>
          <a:lstStyle>
            <a:lvl1pPr marL="0" indent="0">
              <a:buNone/>
              <a:defRPr lang="en-US" sz="2000" b="0" kern="1200" cap="none" spc="0" baseline="0" dirty="0" smtClean="0">
                <a:ln w="3175">
                  <a:noFill/>
                </a:ln>
                <a:gradFill>
                  <a:gsLst>
                    <a:gs pos="26126">
                      <a:schemeClr val="tx1"/>
                    </a:gs>
                    <a:gs pos="35000">
                      <a:schemeClr val="tx1"/>
                    </a:gs>
                  </a:gsLst>
                  <a:lin ang="5400000" scaled="1"/>
                </a:gradFill>
                <a:effectLst/>
                <a:latin typeface="+mj-lt"/>
                <a:ea typeface="+mn-ea"/>
                <a:cs typeface="Segoe UI" panose="020B0502040204020203" pitchFamily="34" charset="0"/>
              </a:defRPr>
            </a:lvl1pPr>
            <a:lvl2pPr>
              <a:defRPr lang="en-US" sz="2000" b="0" kern="1200" cap="none" spc="0" baseline="0" dirty="0" smtClean="0">
                <a:ln w="3175">
                  <a:noFill/>
                </a:ln>
                <a:gradFill>
                  <a:gsLst>
                    <a:gs pos="26126">
                      <a:schemeClr val="tx1"/>
                    </a:gs>
                    <a:gs pos="35000">
                      <a:schemeClr val="tx1"/>
                    </a:gs>
                  </a:gsLst>
                  <a:lin ang="5400000" scaled="1"/>
                </a:gradFill>
                <a:effectLst/>
                <a:latin typeface="+mj-lt"/>
                <a:ea typeface="+mn-ea"/>
                <a:cs typeface="Segoe UI" panose="020B0502040204020203" pitchFamily="34" charset="0"/>
              </a:defRPr>
            </a:lvl2pPr>
          </a:lstStyle>
          <a:p>
            <a:pPr lvl="0"/>
            <a:r>
              <a:rPr lang="en-US"/>
              <a:t>Click to edit Master text styles</a:t>
            </a:r>
          </a:p>
        </p:txBody>
      </p:sp>
    </p:spTree>
    <p:extLst>
      <p:ext uri="{BB962C8B-B14F-4D97-AF65-F5344CB8AC3E}">
        <p14:creationId xmlns:p14="http://schemas.microsoft.com/office/powerpoint/2010/main" val="3026660828"/>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12">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45.xml><?xml version="1.0" encoding="utf-8"?>
<p:sldLayout xmlns:a="http://schemas.openxmlformats.org/drawingml/2006/main" xmlns:r="http://schemas.openxmlformats.org/officeDocument/2006/relationships" xmlns:p="http://schemas.openxmlformats.org/presentationml/2006/main" userDrawn="1">
  <p:cSld name="7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FCFEFD-88E5-4869-B5C3-1611B0B50E15}"/>
              </a:ext>
            </a:extLst>
          </p:cNvPr>
          <p:cNvSpPr>
            <a:spLocks noGrp="1"/>
          </p:cNvSpPr>
          <p:nvPr>
            <p:ph type="title"/>
          </p:nvPr>
        </p:nvSpPr>
        <p:spPr/>
        <p:txBody>
          <a:bodyPr/>
          <a:lstStyle/>
          <a:p>
            <a:r>
              <a:rPr lang="en-US"/>
              <a:t>Click to edit Master title style</a:t>
            </a:r>
          </a:p>
        </p:txBody>
      </p:sp>
      <p:sp>
        <p:nvSpPr>
          <p:cNvPr id="4" name="Content Placeholder 3">
            <a:extLst>
              <a:ext uri="{FF2B5EF4-FFF2-40B4-BE49-F238E27FC236}">
                <a16:creationId xmlns:a16="http://schemas.microsoft.com/office/drawing/2014/main" id="{58A212C2-8B30-4835-8711-AA981B6CFBE1}"/>
              </a:ext>
            </a:extLst>
          </p:cNvPr>
          <p:cNvSpPr>
            <a:spLocks noGrp="1"/>
          </p:cNvSpPr>
          <p:nvPr>
            <p:ph sz="quarter" idx="10"/>
          </p:nvPr>
        </p:nvSpPr>
        <p:spPr>
          <a:xfrm>
            <a:off x="584200" y="1435100"/>
            <a:ext cx="11018838" cy="48339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186354715"/>
      </p:ext>
    </p:extLst>
  </p:cSld>
  <p:clrMapOvr>
    <a:masterClrMapping/>
  </p:clrMapOvr>
  <p:transition>
    <p:fade/>
  </p:transition>
  <p:extLst>
    <p:ext uri="{DCECCB84-F9BA-43D5-87BE-67443E8EF086}">
      <p15:sldGuideLst xmlns:p15="http://schemas.microsoft.com/office/powerpoint/2012/main">
        <p15:guide id="2" orient="horz" pos="1272">
          <p15:clr>
            <a:srgbClr val="5ACBF0"/>
          </p15:clr>
        </p15:guide>
        <p15:guide id="3" orient="horz" pos="288">
          <p15:clr>
            <a:srgbClr val="5ACBF0"/>
          </p15:clr>
        </p15:guide>
        <p15:guide id="5" orient="horz" pos="904">
          <p15:clr>
            <a:srgbClr val="5ACBF0"/>
          </p15:clr>
        </p15:guide>
      </p15:sldGuideLst>
    </p:ext>
  </p:extLst>
</p:sldLayout>
</file>

<file path=ppt/slideLayouts/slideLayout46.xml><?xml version="1.0" encoding="utf-8"?>
<p:sldLayout xmlns:a="http://schemas.openxmlformats.org/drawingml/2006/main" xmlns:r="http://schemas.openxmlformats.org/officeDocument/2006/relationships" xmlns:p="http://schemas.openxmlformats.org/presentationml/2006/main" userDrawn="1">
  <p:cSld name="1_Title and Content - no bullet">
    <p:spTree>
      <p:nvGrpSpPr>
        <p:cNvPr id="1" name=""/>
        <p:cNvGrpSpPr/>
        <p:nvPr/>
      </p:nvGrpSpPr>
      <p:grpSpPr>
        <a:xfrm>
          <a:off x="0" y="0"/>
          <a:ext cx="0" cy="0"/>
          <a:chOff x="0" y="0"/>
          <a:chExt cx="0" cy="0"/>
        </a:xfrm>
      </p:grpSpPr>
      <p:sp>
        <p:nvSpPr>
          <p:cNvPr id="6" name="Title 5"/>
          <p:cNvSpPr>
            <a:spLocks noGrp="1"/>
          </p:cNvSpPr>
          <p:nvPr>
            <p:ph type="title" hasCustomPrompt="1"/>
          </p:nvPr>
        </p:nvSpPr>
        <p:spPr/>
        <p:txBody>
          <a:bodyPr/>
          <a:lstStyle>
            <a:lvl1pPr>
              <a:defRPr sz="4000"/>
            </a:lvl1pPr>
          </a:lstStyle>
          <a:p>
            <a:r>
              <a:rPr lang="en-US"/>
              <a:t>Click to insert text</a:t>
            </a:r>
          </a:p>
        </p:txBody>
      </p:sp>
      <p:sp>
        <p:nvSpPr>
          <p:cNvPr id="2" name="Footer Placeholder 1"/>
          <p:cNvSpPr>
            <a:spLocks noGrp="1"/>
          </p:cNvSpPr>
          <p:nvPr>
            <p:ph type="ftr" sz="quarter" idx="11"/>
          </p:nvPr>
        </p:nvSpPr>
        <p:spPr/>
        <p:txBody>
          <a:bodyPr/>
          <a:lstStyle/>
          <a:p>
            <a:r>
              <a:rPr lang="en-US"/>
              <a:t>Microsoft Confidential</a:t>
            </a:r>
          </a:p>
        </p:txBody>
      </p:sp>
    </p:spTree>
    <p:extLst>
      <p:ext uri="{BB962C8B-B14F-4D97-AF65-F5344CB8AC3E}">
        <p14:creationId xmlns:p14="http://schemas.microsoft.com/office/powerpoint/2010/main" val="20062394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userDrawn="1">
  <p:cSld name="Blank Slide (w/ Title)">
    <p:spTree>
      <p:nvGrpSpPr>
        <p:cNvPr id="1" name=""/>
        <p:cNvGrpSpPr/>
        <p:nvPr/>
      </p:nvGrpSpPr>
      <p:grpSpPr>
        <a:xfrm>
          <a:off x="0" y="0"/>
          <a:ext cx="0" cy="0"/>
          <a:chOff x="0" y="0"/>
          <a:chExt cx="0" cy="0"/>
        </a:xfrm>
      </p:grpSpPr>
      <p:sp>
        <p:nvSpPr>
          <p:cNvPr id="4" name="Slide Number Placeholder 3"/>
          <p:cNvSpPr>
            <a:spLocks noGrp="1"/>
          </p:cNvSpPr>
          <p:nvPr>
            <p:ph type="sldNum" sz="quarter" idx="11"/>
          </p:nvPr>
        </p:nvSpPr>
        <p:spPr>
          <a:xfrm>
            <a:off x="11403106" y="6730348"/>
            <a:ext cx="788894" cy="124691"/>
          </a:xfrm>
          <a:prstGeom prst="rect">
            <a:avLst/>
          </a:prstGeom>
        </p:spPr>
        <p:txBody>
          <a:bodyPr tIns="0" bIns="0"/>
          <a:lstStyle>
            <a:lvl1pPr algn="ctr">
              <a:defRPr sz="784">
                <a:solidFill>
                  <a:schemeClr val="bg1"/>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fld id="{E501BD5D-2F98-4DB4-B4DD-6E8D2B30FC11}" type="slidenum">
              <a:rPr kumimoji="0" lang="en-US" sz="784" b="0" i="0" u="none" strike="noStrike" kern="1200" cap="none" spc="0" normalizeH="0" baseline="0" noProof="0" smtClean="0">
                <a:ln>
                  <a:noFill/>
                </a:ln>
                <a:solidFill>
                  <a:srgbClr val="FFFFFF"/>
                </a:solidFill>
                <a:effectLst/>
                <a:uLnTx/>
                <a:uFillTx/>
                <a:latin typeface="Segoe UI"/>
                <a:cs typeface="Arial"/>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0" lang="en-US" sz="784" b="0" i="0" u="none" strike="noStrike" kern="1200" cap="none" spc="0" normalizeH="0" baseline="0" noProof="0">
              <a:ln>
                <a:noFill/>
              </a:ln>
              <a:solidFill>
                <a:srgbClr val="FFFFFF"/>
              </a:solidFill>
              <a:effectLst/>
              <a:uLnTx/>
              <a:uFillTx/>
              <a:latin typeface="Segoe UI"/>
              <a:cs typeface="Arial"/>
            </a:endParaRPr>
          </a:p>
        </p:txBody>
      </p:sp>
      <p:sp>
        <p:nvSpPr>
          <p:cNvPr id="5" name="Title 1"/>
          <p:cNvSpPr>
            <a:spLocks noGrp="1"/>
          </p:cNvSpPr>
          <p:nvPr>
            <p:ph type="title"/>
          </p:nvPr>
        </p:nvSpPr>
        <p:spPr>
          <a:xfrm>
            <a:off x="0" y="0"/>
            <a:ext cx="12192000" cy="457200"/>
          </a:xfrm>
          <a:solidFill>
            <a:schemeClr val="tx1"/>
          </a:solidFill>
          <a:ln>
            <a:solidFill>
              <a:schemeClr val="tx1"/>
            </a:solidFill>
          </a:ln>
        </p:spPr>
        <p:txBody>
          <a:bodyPr>
            <a:normAutofit/>
          </a:bodyPr>
          <a:lstStyle>
            <a:lvl1pPr>
              <a:defRPr sz="1909">
                <a:solidFill>
                  <a:schemeClr val="bg1"/>
                </a:solidFill>
              </a:defRPr>
            </a:lvl1pPr>
          </a:lstStyle>
          <a:p>
            <a:r>
              <a:rPr lang="en-US"/>
              <a:t>Click to edit Master title style</a:t>
            </a:r>
          </a:p>
        </p:txBody>
      </p:sp>
    </p:spTree>
    <p:extLst>
      <p:ext uri="{BB962C8B-B14F-4D97-AF65-F5344CB8AC3E}">
        <p14:creationId xmlns:p14="http://schemas.microsoft.com/office/powerpoint/2010/main" val="22078151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userDrawn="1">
  <p:cSld name="Title Only ligh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2754DF-CB0E-46F9-AA3C-00BC673EBDF3}"/>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04496725"/>
      </p:ext>
    </p:extLst>
  </p:cSld>
  <p:clrMapOvr>
    <a:masterClrMapping/>
  </p:clrMapOvr>
  <p:transition>
    <p:fade/>
  </p:transition>
  <p:extLst>
    <p:ext uri="{DCECCB84-F9BA-43D5-87BE-67443E8EF086}">
      <p15:sldGuideLst xmlns:p15="http://schemas.microsoft.com/office/powerpoint/2012/main">
        <p15:guide id="3" orient="horz" pos="900">
          <p15:clr>
            <a:srgbClr val="5ACBF0"/>
          </p15:clr>
        </p15:guide>
        <p15:guide id="4" orient="horz" pos="1276">
          <p15:clr>
            <a:srgbClr val="5ACBF0"/>
          </p15:clr>
        </p15:guide>
        <p15:guide id="5" orient="horz" pos="288">
          <p15:clr>
            <a:srgbClr val="5ACBF0"/>
          </p15:clr>
        </p15:guide>
      </p15:sldGuideLst>
    </p:ext>
  </p:extLs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a:xfrm>
            <a:off x="588264" y="457200"/>
            <a:ext cx="11006706" cy="553998"/>
          </a:xfrm>
        </p:spPr>
        <p:txBody>
          <a:bodyPr/>
          <a:lstStyle/>
          <a:p>
            <a:r>
              <a:rPr lang="en-US"/>
              <a:t>Click to edit Master title style</a:t>
            </a:r>
          </a:p>
        </p:txBody>
      </p:sp>
    </p:spTree>
    <p:extLst>
      <p:ext uri="{BB962C8B-B14F-4D97-AF65-F5344CB8AC3E}">
        <p14:creationId xmlns:p14="http://schemas.microsoft.com/office/powerpoint/2010/main" val="3313215200"/>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ody - Charts &amp; Bullet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32746" y="655638"/>
            <a:ext cx="11126510" cy="792162"/>
          </a:xfrm>
          <a:prstGeom prst="rect">
            <a:avLst/>
          </a:prstGeom>
        </p:spPr>
        <p:txBody>
          <a:bodyPr lIns="0" anchor="b"/>
          <a:lstStyle>
            <a:lvl1pPr>
              <a:defRPr sz="3600" cap="none" baseline="0">
                <a:solidFill>
                  <a:schemeClr val="tx1"/>
                </a:solidFill>
              </a:defRPr>
            </a:lvl1pPr>
          </a:lstStyle>
          <a:p>
            <a:r>
              <a:rPr lang="en-US" dirty="0"/>
              <a:t>Click to </a:t>
            </a:r>
            <a:r>
              <a:rPr lang="en-US"/>
              <a:t>edit title</a:t>
            </a:r>
            <a:endParaRPr lang="en-US" dirty="0"/>
          </a:p>
        </p:txBody>
      </p:sp>
      <p:sp>
        <p:nvSpPr>
          <p:cNvPr id="3" name="Text Placeholder 4"/>
          <p:cNvSpPr>
            <a:spLocks noGrp="1"/>
          </p:cNvSpPr>
          <p:nvPr>
            <p:ph type="body" sz="quarter" idx="12" hasCustomPrompt="1"/>
          </p:nvPr>
        </p:nvSpPr>
        <p:spPr>
          <a:xfrm>
            <a:off x="411480" y="1600200"/>
            <a:ext cx="5684520" cy="4343400"/>
          </a:xfrm>
          <a:prstGeom prst="rect">
            <a:avLst/>
          </a:prstGeom>
        </p:spPr>
        <p:txBody>
          <a:bodyPr lIns="0" tIns="0">
            <a:normAutofit/>
          </a:bodyPr>
          <a:lstStyle>
            <a:lvl1pPr marL="400050" indent="-400050">
              <a:spcBef>
                <a:spcPts val="0"/>
              </a:spcBef>
              <a:spcAft>
                <a:spcPts val="1200"/>
              </a:spcAft>
              <a:buClr>
                <a:schemeClr val="bg2"/>
              </a:buClr>
              <a:buFont typeface="Webdings" panose="05030102010509060703" pitchFamily="18" charset="2"/>
              <a:buChar char=""/>
              <a:defRPr sz="2801">
                <a:solidFill>
                  <a:schemeClr val="bg2"/>
                </a:solidFill>
              </a:defRPr>
            </a:lvl1pPr>
            <a:lvl2pPr marL="458926" indent="-231845">
              <a:spcBef>
                <a:spcPts val="0"/>
              </a:spcBef>
              <a:spcAft>
                <a:spcPts val="1200"/>
              </a:spcAft>
              <a:defRPr sz="2401">
                <a:solidFill>
                  <a:schemeClr val="bg2"/>
                </a:solidFill>
              </a:defRPr>
            </a:lvl2pPr>
            <a:lvl3pPr marL="913087" indent="-225493">
              <a:spcBef>
                <a:spcPts val="0"/>
              </a:spcBef>
              <a:spcAft>
                <a:spcPts val="1200"/>
              </a:spcAft>
              <a:defRPr sz="1801">
                <a:solidFill>
                  <a:schemeClr val="bg2"/>
                </a:solidFill>
              </a:defRPr>
            </a:lvl3pPr>
            <a:lvl4pPr marL="1256090" indent="-227081">
              <a:spcBef>
                <a:spcPts val="0"/>
              </a:spcBef>
              <a:spcAft>
                <a:spcPts val="1200"/>
              </a:spcAft>
              <a:defRPr sz="1600">
                <a:solidFill>
                  <a:schemeClr val="bg2"/>
                </a:solidFill>
              </a:defRPr>
            </a:lvl4pPr>
            <a:lvl5pPr marL="1600680" indent="-225493">
              <a:spcBef>
                <a:spcPts val="0"/>
              </a:spcBef>
              <a:spcAft>
                <a:spcPts val="1200"/>
              </a:spcAft>
              <a:defRPr sz="1600">
                <a:solidFill>
                  <a:schemeClr val="bg2"/>
                </a:solidFill>
              </a:defRPr>
            </a:lvl5pPr>
          </a:lstStyle>
          <a:p>
            <a:pPr lvl="0"/>
            <a:r>
              <a:rPr lang="en-US" dirty="0"/>
              <a:t>Click to edit text</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234895387"/>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a:xfrm>
            <a:off x="588264" y="457200"/>
            <a:ext cx="11006706" cy="553998"/>
          </a:xfrm>
        </p:spPr>
        <p:txBody>
          <a:bodyPr/>
          <a:lstStyle/>
          <a:p>
            <a:r>
              <a:rPr lang="en-US"/>
              <a:t>Click to edit Master title style</a:t>
            </a:r>
          </a:p>
        </p:txBody>
      </p:sp>
    </p:spTree>
    <p:extLst>
      <p:ext uri="{BB962C8B-B14F-4D97-AF65-F5344CB8AC3E}">
        <p14:creationId xmlns:p14="http://schemas.microsoft.com/office/powerpoint/2010/main" val="362858749"/>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51.xml><?xml version="1.0" encoding="utf-8"?>
<p:sldLayout xmlns:a="http://schemas.openxmlformats.org/drawingml/2006/main" xmlns:r="http://schemas.openxmlformats.org/officeDocument/2006/relationships" xmlns:p="http://schemas.openxmlformats.org/presentationml/2006/main" userDrawn="1">
  <p:cSld name="4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FCFEFD-88E5-4869-B5C3-1611B0B50E15}"/>
              </a:ext>
            </a:extLst>
          </p:cNvPr>
          <p:cNvSpPr>
            <a:spLocks noGrp="1"/>
          </p:cNvSpPr>
          <p:nvPr>
            <p:ph type="title"/>
          </p:nvPr>
        </p:nvSpPr>
        <p:spPr/>
        <p:txBody>
          <a:bodyPr/>
          <a:lstStyle/>
          <a:p>
            <a:r>
              <a:rPr lang="en-US"/>
              <a:t>Click to edit Master title style</a:t>
            </a:r>
          </a:p>
        </p:txBody>
      </p:sp>
      <p:sp>
        <p:nvSpPr>
          <p:cNvPr id="3" name="Text Placeholder 2"/>
          <p:cNvSpPr>
            <a:spLocks noGrp="1"/>
          </p:cNvSpPr>
          <p:nvPr>
            <p:ph type="body" sz="quarter" idx="10"/>
          </p:nvPr>
        </p:nvSpPr>
        <p:spPr>
          <a:xfrm>
            <a:off x="584200" y="1435497"/>
            <a:ext cx="11018520" cy="230832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Slide Number Placeholder 58">
            <a:extLst>
              <a:ext uri="{FF2B5EF4-FFF2-40B4-BE49-F238E27FC236}">
                <a16:creationId xmlns:a16="http://schemas.microsoft.com/office/drawing/2014/main" id="{EDC865C3-CCCF-4FB0-B8ED-3ED0CD0D6FB4}"/>
              </a:ext>
            </a:extLst>
          </p:cNvPr>
          <p:cNvSpPr>
            <a:spLocks noGrp="1"/>
          </p:cNvSpPr>
          <p:nvPr>
            <p:ph type="sldNum" sz="quarter" idx="4"/>
          </p:nvPr>
        </p:nvSpPr>
        <p:spPr>
          <a:xfrm>
            <a:off x="11604910" y="6594977"/>
            <a:ext cx="434430" cy="123111"/>
          </a:xfrm>
          <a:prstGeom prst="rect">
            <a:avLst/>
          </a:prstGeom>
        </p:spPr>
        <p:txBody>
          <a:bodyPr vert="horz" wrap="square" lIns="0" tIns="0" rIns="0" bIns="0" rtlCol="0" anchor="ctr" anchorCtr="0">
            <a:spAutoFit/>
          </a:bodyPr>
          <a:lstStyle>
            <a:lvl1pPr algn="l">
              <a:defRPr sz="800">
                <a:gradFill>
                  <a:gsLst>
                    <a:gs pos="1250">
                      <a:schemeClr val="tx1">
                        <a:lumMod val="75000"/>
                        <a:lumOff val="25000"/>
                      </a:schemeClr>
                    </a:gs>
                    <a:gs pos="100000">
                      <a:schemeClr val="tx1">
                        <a:lumMod val="75000"/>
                        <a:lumOff val="25000"/>
                      </a:schemeClr>
                    </a:gs>
                  </a:gsLst>
                  <a:lin ang="5400000" scaled="0"/>
                </a:gradFill>
              </a:defRPr>
            </a:lvl1pPr>
          </a:lstStyle>
          <a:p>
            <a:fld id="{CF4E9EF3-7F31-4A95-9F64-6BC923BB8939}" type="slidenum">
              <a:rPr lang="en-US" smtClean="0"/>
              <a:pPr/>
              <a:t>‹#›</a:t>
            </a:fld>
            <a:endParaRPr lang="en-US"/>
          </a:p>
        </p:txBody>
      </p:sp>
    </p:spTree>
    <p:extLst>
      <p:ext uri="{BB962C8B-B14F-4D97-AF65-F5344CB8AC3E}">
        <p14:creationId xmlns:p14="http://schemas.microsoft.com/office/powerpoint/2010/main" val="3431902449"/>
      </p:ext>
    </p:extLst>
  </p:cSld>
  <p:clrMapOvr>
    <a:masterClrMapping/>
  </p:clrMapOvr>
  <p:transition>
    <p:fade/>
  </p:transition>
  <p:extLst>
    <p:ext uri="{DCECCB84-F9BA-43D5-87BE-67443E8EF086}">
      <p15:sldGuideLst xmlns:p15="http://schemas.microsoft.com/office/powerpoint/2012/main">
        <p15:guide id="2" orient="horz" pos="1272">
          <p15:clr>
            <a:srgbClr val="5ACBF0"/>
          </p15:clr>
        </p15:guide>
        <p15:guide id="3" orient="horz" pos="288">
          <p15:clr>
            <a:srgbClr val="5ACBF0"/>
          </p15:clr>
        </p15:guide>
        <p15:guide id="5" orient="horz" pos="904">
          <p15:clr>
            <a:srgbClr val="5ACBF0"/>
          </p15:clr>
        </p15:guide>
      </p15:sldGuideLst>
    </p:ext>
  </p:extLst>
</p:sldLayout>
</file>

<file path=ppt/slideLayouts/slideLayout52.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2DEE8EBA-375C-4731-8BAB-636990D2D19C}"/>
              </a:ext>
            </a:extLst>
          </p:cNvPr>
          <p:cNvSpPr>
            <a:spLocks noGrp="1"/>
          </p:cNvSpPr>
          <p:nvPr>
            <p:ph type="dt" sz="half" idx="10"/>
          </p:nvPr>
        </p:nvSpPr>
        <p:spPr/>
        <p:txBody>
          <a:bodyPr/>
          <a:lstStyle/>
          <a:p>
            <a:fld id="{22225D2D-6DE9-445C-B221-CB3B1EF78F6F}" type="datetime1">
              <a:rPr lang="en-US" smtClean="0"/>
              <a:t>7/31/2020</a:t>
            </a:fld>
            <a:endParaRPr lang="en-US"/>
          </a:p>
        </p:txBody>
      </p:sp>
      <p:sp>
        <p:nvSpPr>
          <p:cNvPr id="3" name="Footer Placeholder 2">
            <a:extLst>
              <a:ext uri="{FF2B5EF4-FFF2-40B4-BE49-F238E27FC236}">
                <a16:creationId xmlns:a16="http://schemas.microsoft.com/office/drawing/2014/main" id="{FC43C64B-BE45-4579-BFE9-06224EA1F74A}"/>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5090F2A3-7348-485A-BF10-DA2DE34F80D8}"/>
              </a:ext>
            </a:extLst>
          </p:cNvPr>
          <p:cNvSpPr>
            <a:spLocks noGrp="1"/>
          </p:cNvSpPr>
          <p:nvPr>
            <p:ph type="sldNum" sz="quarter" idx="12"/>
          </p:nvPr>
        </p:nvSpPr>
        <p:spPr/>
        <p:txBody>
          <a:bodyPr/>
          <a:lstStyle/>
          <a:p>
            <a:fld id="{732A7AEA-FC01-4EAD-A257-6B3C871B96BA}" type="slidenum">
              <a:rPr lang="en-US" smtClean="0"/>
              <a:t>‹#›</a:t>
            </a:fld>
            <a:endParaRPr lang="en-US"/>
          </a:p>
        </p:txBody>
      </p:sp>
    </p:spTree>
    <p:extLst>
      <p:ext uri="{BB962C8B-B14F-4D97-AF65-F5344CB8AC3E}">
        <p14:creationId xmlns:p14="http://schemas.microsoft.com/office/powerpoint/2010/main" val="537742147"/>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userDrawn="1">
  <p:cSld name="2_Title - Square Photo ">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35C9167-B5C7-4834-AC78-240C8C3EF11E}"/>
              </a:ext>
            </a:extLst>
          </p:cNvPr>
          <p:cNvSpPr>
            <a:spLocks noGrp="1"/>
          </p:cNvSpPr>
          <p:nvPr>
            <p:ph type="title" hasCustomPrompt="1"/>
          </p:nvPr>
        </p:nvSpPr>
        <p:spPr>
          <a:xfrm>
            <a:off x="613662" y="1193954"/>
            <a:ext cx="4158362" cy="1107995"/>
          </a:xfrm>
        </p:spPr>
        <p:txBody>
          <a:bodyPr lIns="0" anchor="t"/>
          <a:lstStyle>
            <a:lvl1pPr>
              <a:defRPr sz="3600">
                <a:solidFill>
                  <a:srgbClr val="505050"/>
                </a:solidFill>
              </a:defRPr>
            </a:lvl1pPr>
          </a:lstStyle>
          <a:p>
            <a:r>
              <a:rPr lang="en-US"/>
              <a:t>Title square photo layout </a:t>
            </a:r>
          </a:p>
        </p:txBody>
      </p:sp>
      <p:sp>
        <p:nvSpPr>
          <p:cNvPr id="4" name="Text Placeholder 3">
            <a:extLst>
              <a:ext uri="{FF2B5EF4-FFF2-40B4-BE49-F238E27FC236}">
                <a16:creationId xmlns:a16="http://schemas.microsoft.com/office/drawing/2014/main" id="{0E780C89-4FC1-4FE7-AFCA-1C41A1B0944C}"/>
              </a:ext>
            </a:extLst>
          </p:cNvPr>
          <p:cNvSpPr>
            <a:spLocks noGrp="1"/>
          </p:cNvSpPr>
          <p:nvPr>
            <p:ph type="body" sz="quarter" idx="10"/>
          </p:nvPr>
        </p:nvSpPr>
        <p:spPr>
          <a:xfrm>
            <a:off x="609600" y="2713290"/>
            <a:ext cx="4162425" cy="276999"/>
          </a:xfrm>
        </p:spPr>
        <p:txBody>
          <a:bodyPr lIns="0"/>
          <a:lstStyle>
            <a:lvl1pPr marL="0" indent="0">
              <a:spcAft>
                <a:spcPts val="1200"/>
              </a:spcAft>
              <a:buNone/>
              <a:defRPr sz="1800">
                <a:solidFill>
                  <a:srgbClr val="505050"/>
                </a:solidFill>
                <a:latin typeface="Segoe UI" panose="020B0502040204020203" pitchFamily="34" charset="0"/>
                <a:cs typeface="Segoe UI" panose="020B0502040204020203" pitchFamily="34" charset="0"/>
              </a:defRPr>
            </a:lvl1pPr>
            <a:lvl2pPr marL="228596" indent="0">
              <a:buNone/>
              <a:defRPr/>
            </a:lvl2pPr>
            <a:lvl3pPr marL="457192" indent="0">
              <a:buNone/>
              <a:defRPr/>
            </a:lvl3pPr>
            <a:lvl4pPr marL="661977" indent="0">
              <a:buNone/>
              <a:defRPr/>
            </a:lvl4pPr>
            <a:lvl5pPr marL="855649" indent="0">
              <a:buNone/>
              <a:defRPr/>
            </a:lvl5pPr>
          </a:lstStyle>
          <a:p>
            <a:pPr lvl="0"/>
            <a:r>
              <a:rPr lang="en-US"/>
              <a:t>Click to edit Master text styles</a:t>
            </a:r>
          </a:p>
        </p:txBody>
      </p:sp>
    </p:spTree>
    <p:extLst>
      <p:ext uri="{BB962C8B-B14F-4D97-AF65-F5344CB8AC3E}">
        <p14:creationId xmlns:p14="http://schemas.microsoft.com/office/powerpoint/2010/main" val="4126791642"/>
      </p:ext>
    </p:extLst>
  </p:cSld>
  <p:clrMapOvr>
    <a:masterClrMapping/>
  </p:clrMapOvr>
  <p:extLst>
    <p:ext uri="{DCECCB84-F9BA-43D5-87BE-67443E8EF086}">
      <p15:sldGuideLst xmlns:p15="http://schemas.microsoft.com/office/powerpoint/2012/main">
        <p15:guide id="2" pos="3360">
          <p15:clr>
            <a:srgbClr val="FBAE40"/>
          </p15:clr>
        </p15:guide>
        <p15:guide id="6" orient="horz" pos="904">
          <p15:clr>
            <a:srgbClr val="5ACBF0"/>
          </p15:clr>
        </p15:guide>
        <p15:guide id="7" orient="horz" pos="1968">
          <p15:clr>
            <a:srgbClr val="5ACBF0"/>
          </p15:clr>
        </p15:guide>
        <p15:guide id="8" orient="horz" pos="2226">
          <p15:clr>
            <a:srgbClr val="5ACBF0"/>
          </p15:clr>
        </p15:guide>
        <p15:guide id="10" pos="3729">
          <p15:clr>
            <a:srgbClr val="C35EA4"/>
          </p15:clr>
        </p15:guide>
        <p15:guide id="11" pos="2993">
          <p15:clr>
            <a:srgbClr val="5ACBF0"/>
          </p15:clr>
        </p15:guide>
        <p15:guide id="12" pos="3543">
          <p15:clr>
            <a:srgbClr val="A4A3A4"/>
          </p15:clr>
        </p15:guide>
      </p15:sldGuideLst>
    </p:ext>
  </p:extLst>
</p:sldLayout>
</file>

<file path=ppt/slideLayouts/slideLayout54.xml><?xml version="1.0" encoding="utf-8"?>
<p:sldLayout xmlns:a="http://schemas.openxmlformats.org/drawingml/2006/main" xmlns:r="http://schemas.openxmlformats.org/officeDocument/2006/relationships" xmlns:p="http://schemas.openxmlformats.org/presentationml/2006/main" userDrawn="1">
  <p:cSld name="Section title - CCG">
    <p:spTree>
      <p:nvGrpSpPr>
        <p:cNvPr id="1" name=""/>
        <p:cNvGrpSpPr/>
        <p:nvPr/>
      </p:nvGrpSpPr>
      <p:grpSpPr>
        <a:xfrm>
          <a:off x="0" y="0"/>
          <a:ext cx="0" cy="0"/>
          <a:chOff x="0" y="0"/>
          <a:chExt cx="0" cy="0"/>
        </a:xfrm>
      </p:grpSpPr>
    </p:spTree>
    <p:extLst>
      <p:ext uri="{BB962C8B-B14F-4D97-AF65-F5344CB8AC3E}">
        <p14:creationId xmlns:p14="http://schemas.microsoft.com/office/powerpoint/2010/main" val="40214717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ody - Step by Step">
    <p:spTree>
      <p:nvGrpSpPr>
        <p:cNvPr id="1" name=""/>
        <p:cNvGrpSpPr/>
        <p:nvPr/>
      </p:nvGrpSpPr>
      <p:grpSpPr>
        <a:xfrm>
          <a:off x="0" y="0"/>
          <a:ext cx="0" cy="0"/>
          <a:chOff x="0" y="0"/>
          <a:chExt cx="0" cy="0"/>
        </a:xfrm>
      </p:grpSpPr>
      <p:sp>
        <p:nvSpPr>
          <p:cNvPr id="6" name="Title 1"/>
          <p:cNvSpPr>
            <a:spLocks noGrp="1"/>
          </p:cNvSpPr>
          <p:nvPr>
            <p:ph type="title"/>
          </p:nvPr>
        </p:nvSpPr>
        <p:spPr>
          <a:xfrm>
            <a:off x="532746" y="655638"/>
            <a:ext cx="11126510" cy="792162"/>
          </a:xfrm>
          <a:prstGeom prst="rect">
            <a:avLst/>
          </a:prstGeom>
        </p:spPr>
        <p:txBody>
          <a:bodyPr lIns="0" anchor="b"/>
          <a:lstStyle>
            <a:lvl1pPr>
              <a:defRPr sz="3600" cap="none" baseline="0">
                <a:solidFill>
                  <a:schemeClr val="tx1"/>
                </a:solidFill>
              </a:defRPr>
            </a:lvl1pPr>
          </a:lstStyle>
          <a:p>
            <a:r>
              <a:rPr lang="en-US" dirty="0"/>
              <a:t>Click to edit Master title style</a:t>
            </a:r>
          </a:p>
        </p:txBody>
      </p:sp>
      <p:sp>
        <p:nvSpPr>
          <p:cNvPr id="9" name="Text Placeholder 2"/>
          <p:cNvSpPr>
            <a:spLocks noGrp="1"/>
          </p:cNvSpPr>
          <p:nvPr>
            <p:ph type="body" sz="quarter" idx="14"/>
          </p:nvPr>
        </p:nvSpPr>
        <p:spPr>
          <a:xfrm>
            <a:off x="1013195" y="2152662"/>
            <a:ext cx="2294965" cy="301625"/>
          </a:xfrm>
          <a:prstGeom prst="rect">
            <a:avLst/>
          </a:prstGeom>
        </p:spPr>
        <p:txBody>
          <a:bodyPr lIns="0" tIns="0" anchor="ctr"/>
          <a:lstStyle>
            <a:lvl1pPr marL="0" indent="0" algn="l">
              <a:buFontTx/>
              <a:buNone/>
              <a:defRPr sz="1600" b="1">
                <a:solidFill>
                  <a:schemeClr val="bg1"/>
                </a:solidFill>
              </a:defRPr>
            </a:lvl1pPr>
            <a:lvl2pPr marL="609600" indent="0">
              <a:buFontTx/>
              <a:buNone/>
              <a:defRPr sz="1200" b="1"/>
            </a:lvl2pPr>
            <a:lvl3pPr marL="1219200" indent="0">
              <a:buFontTx/>
              <a:buNone/>
              <a:defRPr sz="1200" b="1"/>
            </a:lvl3pPr>
            <a:lvl4pPr marL="1828800" indent="0">
              <a:buFontTx/>
              <a:buNone/>
              <a:defRPr sz="1200" b="1"/>
            </a:lvl4pPr>
            <a:lvl5pPr marL="2438400" indent="0">
              <a:buFontTx/>
              <a:buNone/>
              <a:defRPr sz="1200" b="1"/>
            </a:lvl5pPr>
          </a:lstStyle>
          <a:p>
            <a:pPr lvl="0"/>
            <a:r>
              <a:rPr lang="en-US" dirty="0"/>
              <a:t>Click to edit Master text styles</a:t>
            </a:r>
          </a:p>
        </p:txBody>
      </p:sp>
      <p:sp>
        <p:nvSpPr>
          <p:cNvPr id="18" name="Text Placeholder 4"/>
          <p:cNvSpPr>
            <a:spLocks noGrp="1"/>
          </p:cNvSpPr>
          <p:nvPr>
            <p:ph type="body" sz="quarter" idx="13"/>
          </p:nvPr>
        </p:nvSpPr>
        <p:spPr>
          <a:xfrm>
            <a:off x="1013195" y="2517210"/>
            <a:ext cx="2294965" cy="215444"/>
          </a:xfrm>
          <a:prstGeom prst="rect">
            <a:avLst/>
          </a:prstGeom>
        </p:spPr>
        <p:txBody>
          <a:bodyPr wrap="square" lIns="0" tIns="0" rIns="0" bIns="0">
            <a:spAutoFit/>
          </a:bodyPr>
          <a:lstStyle>
            <a:lvl1pPr marL="0" indent="0">
              <a:spcBef>
                <a:spcPts val="0"/>
              </a:spcBef>
              <a:spcAft>
                <a:spcPts val="600"/>
              </a:spcAft>
              <a:buClr>
                <a:schemeClr val="bg2"/>
              </a:buClr>
              <a:buFont typeface="Webdings" panose="05030102010509060703" pitchFamily="18" charset="2"/>
              <a:buNone/>
              <a:defRPr sz="1400">
                <a:solidFill>
                  <a:schemeClr val="bg1"/>
                </a:solidFill>
              </a:defRPr>
            </a:lvl1pPr>
            <a:lvl2pPr marL="227081" indent="0">
              <a:spcBef>
                <a:spcPts val="0"/>
              </a:spcBef>
              <a:spcAft>
                <a:spcPts val="600"/>
              </a:spcAft>
              <a:buNone/>
              <a:defRPr sz="1200">
                <a:solidFill>
                  <a:schemeClr val="bg2"/>
                </a:solidFill>
              </a:defRPr>
            </a:lvl2pPr>
            <a:lvl3pPr marL="687594" indent="0">
              <a:spcBef>
                <a:spcPts val="0"/>
              </a:spcBef>
              <a:spcAft>
                <a:spcPts val="600"/>
              </a:spcAft>
              <a:buNone/>
              <a:defRPr sz="1050">
                <a:solidFill>
                  <a:schemeClr val="bg2"/>
                </a:solidFill>
              </a:defRPr>
            </a:lvl3pPr>
            <a:lvl4pPr marL="1029009" indent="0">
              <a:spcBef>
                <a:spcPts val="0"/>
              </a:spcBef>
              <a:spcAft>
                <a:spcPts val="600"/>
              </a:spcAft>
              <a:buNone/>
              <a:defRPr sz="900">
                <a:solidFill>
                  <a:schemeClr val="bg2"/>
                </a:solidFill>
              </a:defRPr>
            </a:lvl4pPr>
            <a:lvl5pPr marL="1375187" indent="0">
              <a:spcBef>
                <a:spcPts val="0"/>
              </a:spcBef>
              <a:spcAft>
                <a:spcPts val="600"/>
              </a:spcAft>
              <a:buNone/>
              <a:defRPr sz="900">
                <a:solidFill>
                  <a:schemeClr val="bg2"/>
                </a:solidFill>
              </a:defRPr>
            </a:lvl5pPr>
          </a:lstStyle>
          <a:p>
            <a:pPr lvl="0"/>
            <a:r>
              <a:rPr lang="en-US" dirty="0"/>
              <a:t>Click to edit Master text styles</a:t>
            </a:r>
          </a:p>
        </p:txBody>
      </p:sp>
      <p:sp>
        <p:nvSpPr>
          <p:cNvPr id="27" name="Text Placeholder 2"/>
          <p:cNvSpPr>
            <a:spLocks noGrp="1"/>
          </p:cNvSpPr>
          <p:nvPr>
            <p:ph type="body" sz="quarter" idx="15"/>
          </p:nvPr>
        </p:nvSpPr>
        <p:spPr>
          <a:xfrm>
            <a:off x="4948518" y="2152662"/>
            <a:ext cx="2294965" cy="301625"/>
          </a:xfrm>
          <a:prstGeom prst="rect">
            <a:avLst/>
          </a:prstGeom>
        </p:spPr>
        <p:txBody>
          <a:bodyPr lIns="0" tIns="0" anchor="ctr"/>
          <a:lstStyle>
            <a:lvl1pPr marL="0" indent="0" algn="l">
              <a:buFontTx/>
              <a:buNone/>
              <a:defRPr sz="1600" b="1">
                <a:solidFill>
                  <a:schemeClr val="bg1"/>
                </a:solidFill>
              </a:defRPr>
            </a:lvl1pPr>
            <a:lvl2pPr marL="609600" indent="0">
              <a:buFontTx/>
              <a:buNone/>
              <a:defRPr sz="1200" b="1"/>
            </a:lvl2pPr>
            <a:lvl3pPr marL="1219200" indent="0">
              <a:buFontTx/>
              <a:buNone/>
              <a:defRPr sz="1200" b="1"/>
            </a:lvl3pPr>
            <a:lvl4pPr marL="1828800" indent="0">
              <a:buFontTx/>
              <a:buNone/>
              <a:defRPr sz="1200" b="1"/>
            </a:lvl4pPr>
            <a:lvl5pPr marL="2438400" indent="0">
              <a:buFontTx/>
              <a:buNone/>
              <a:defRPr sz="1200" b="1"/>
            </a:lvl5pPr>
          </a:lstStyle>
          <a:p>
            <a:pPr lvl="0"/>
            <a:r>
              <a:rPr lang="en-US" dirty="0"/>
              <a:t>Click to edit Master text styles</a:t>
            </a:r>
          </a:p>
        </p:txBody>
      </p:sp>
      <p:sp>
        <p:nvSpPr>
          <p:cNvPr id="32" name="Text Placeholder 4"/>
          <p:cNvSpPr>
            <a:spLocks noGrp="1"/>
          </p:cNvSpPr>
          <p:nvPr>
            <p:ph type="body" sz="quarter" idx="16"/>
          </p:nvPr>
        </p:nvSpPr>
        <p:spPr>
          <a:xfrm>
            <a:off x="4948518" y="2517210"/>
            <a:ext cx="2294965" cy="215444"/>
          </a:xfrm>
          <a:prstGeom prst="rect">
            <a:avLst/>
          </a:prstGeom>
        </p:spPr>
        <p:txBody>
          <a:bodyPr wrap="square" lIns="0" tIns="0" rIns="0" bIns="0">
            <a:spAutoFit/>
          </a:bodyPr>
          <a:lstStyle>
            <a:lvl1pPr marL="0" indent="0">
              <a:spcBef>
                <a:spcPts val="0"/>
              </a:spcBef>
              <a:spcAft>
                <a:spcPts val="600"/>
              </a:spcAft>
              <a:buClr>
                <a:schemeClr val="bg2"/>
              </a:buClr>
              <a:buFont typeface="Webdings" panose="05030102010509060703" pitchFamily="18" charset="2"/>
              <a:buNone/>
              <a:defRPr sz="1400">
                <a:solidFill>
                  <a:schemeClr val="bg1"/>
                </a:solidFill>
              </a:defRPr>
            </a:lvl1pPr>
            <a:lvl2pPr marL="227081" indent="0">
              <a:spcBef>
                <a:spcPts val="0"/>
              </a:spcBef>
              <a:spcAft>
                <a:spcPts val="600"/>
              </a:spcAft>
              <a:buNone/>
              <a:defRPr sz="1200">
                <a:solidFill>
                  <a:schemeClr val="bg2"/>
                </a:solidFill>
              </a:defRPr>
            </a:lvl2pPr>
            <a:lvl3pPr marL="687594" indent="0">
              <a:spcBef>
                <a:spcPts val="0"/>
              </a:spcBef>
              <a:spcAft>
                <a:spcPts val="600"/>
              </a:spcAft>
              <a:buNone/>
              <a:defRPr sz="1050">
                <a:solidFill>
                  <a:schemeClr val="bg2"/>
                </a:solidFill>
              </a:defRPr>
            </a:lvl3pPr>
            <a:lvl4pPr marL="1029009" indent="0">
              <a:spcBef>
                <a:spcPts val="0"/>
              </a:spcBef>
              <a:spcAft>
                <a:spcPts val="600"/>
              </a:spcAft>
              <a:buNone/>
              <a:defRPr sz="900">
                <a:solidFill>
                  <a:schemeClr val="bg2"/>
                </a:solidFill>
              </a:defRPr>
            </a:lvl4pPr>
            <a:lvl5pPr marL="1375187" indent="0">
              <a:spcBef>
                <a:spcPts val="0"/>
              </a:spcBef>
              <a:spcAft>
                <a:spcPts val="600"/>
              </a:spcAft>
              <a:buNone/>
              <a:defRPr sz="900">
                <a:solidFill>
                  <a:schemeClr val="bg2"/>
                </a:solidFill>
              </a:defRPr>
            </a:lvl5pPr>
          </a:lstStyle>
          <a:p>
            <a:pPr lvl="0"/>
            <a:r>
              <a:rPr lang="en-US" dirty="0"/>
              <a:t>Click to edit Master text styles</a:t>
            </a:r>
          </a:p>
        </p:txBody>
      </p:sp>
      <p:sp>
        <p:nvSpPr>
          <p:cNvPr id="35" name="Text Placeholder 2"/>
          <p:cNvSpPr>
            <a:spLocks noGrp="1"/>
          </p:cNvSpPr>
          <p:nvPr>
            <p:ph type="body" sz="quarter" idx="17"/>
          </p:nvPr>
        </p:nvSpPr>
        <p:spPr>
          <a:xfrm>
            <a:off x="8883842" y="2152662"/>
            <a:ext cx="2294965" cy="301625"/>
          </a:xfrm>
          <a:prstGeom prst="rect">
            <a:avLst/>
          </a:prstGeom>
        </p:spPr>
        <p:txBody>
          <a:bodyPr lIns="0" tIns="0" anchor="ctr"/>
          <a:lstStyle>
            <a:lvl1pPr marL="0" indent="0" algn="l">
              <a:buFontTx/>
              <a:buNone/>
              <a:defRPr sz="1600" b="1">
                <a:solidFill>
                  <a:schemeClr val="bg1"/>
                </a:solidFill>
              </a:defRPr>
            </a:lvl1pPr>
            <a:lvl2pPr marL="609600" indent="0">
              <a:buFontTx/>
              <a:buNone/>
              <a:defRPr sz="1200" b="1"/>
            </a:lvl2pPr>
            <a:lvl3pPr marL="1219200" indent="0">
              <a:buFontTx/>
              <a:buNone/>
              <a:defRPr sz="1200" b="1"/>
            </a:lvl3pPr>
            <a:lvl4pPr marL="1828800" indent="0">
              <a:buFontTx/>
              <a:buNone/>
              <a:defRPr sz="1200" b="1"/>
            </a:lvl4pPr>
            <a:lvl5pPr marL="2438400" indent="0">
              <a:buFontTx/>
              <a:buNone/>
              <a:defRPr sz="1200" b="1"/>
            </a:lvl5pPr>
          </a:lstStyle>
          <a:p>
            <a:pPr lvl="0"/>
            <a:r>
              <a:rPr lang="en-US" dirty="0"/>
              <a:t>Click to edit Master text styles</a:t>
            </a:r>
          </a:p>
        </p:txBody>
      </p:sp>
      <p:sp>
        <p:nvSpPr>
          <p:cNvPr id="36" name="Text Placeholder 4"/>
          <p:cNvSpPr>
            <a:spLocks noGrp="1"/>
          </p:cNvSpPr>
          <p:nvPr>
            <p:ph type="body" sz="quarter" idx="18"/>
          </p:nvPr>
        </p:nvSpPr>
        <p:spPr>
          <a:xfrm>
            <a:off x="8883842" y="2517210"/>
            <a:ext cx="2294965" cy="215444"/>
          </a:xfrm>
          <a:prstGeom prst="rect">
            <a:avLst/>
          </a:prstGeom>
        </p:spPr>
        <p:txBody>
          <a:bodyPr wrap="square" lIns="0" tIns="0" rIns="0" bIns="0">
            <a:spAutoFit/>
          </a:bodyPr>
          <a:lstStyle>
            <a:lvl1pPr marL="0" indent="0">
              <a:spcBef>
                <a:spcPts val="0"/>
              </a:spcBef>
              <a:spcAft>
                <a:spcPts val="600"/>
              </a:spcAft>
              <a:buClr>
                <a:schemeClr val="bg2"/>
              </a:buClr>
              <a:buFont typeface="Webdings" panose="05030102010509060703" pitchFamily="18" charset="2"/>
              <a:buNone/>
              <a:defRPr sz="1400">
                <a:solidFill>
                  <a:schemeClr val="bg1"/>
                </a:solidFill>
              </a:defRPr>
            </a:lvl1pPr>
            <a:lvl2pPr marL="227081" indent="0">
              <a:spcBef>
                <a:spcPts val="0"/>
              </a:spcBef>
              <a:spcAft>
                <a:spcPts val="600"/>
              </a:spcAft>
              <a:buNone/>
              <a:defRPr sz="1200">
                <a:solidFill>
                  <a:schemeClr val="bg2"/>
                </a:solidFill>
              </a:defRPr>
            </a:lvl2pPr>
            <a:lvl3pPr marL="687594" indent="0">
              <a:spcBef>
                <a:spcPts val="0"/>
              </a:spcBef>
              <a:spcAft>
                <a:spcPts val="600"/>
              </a:spcAft>
              <a:buNone/>
              <a:defRPr sz="1050">
                <a:solidFill>
                  <a:schemeClr val="bg2"/>
                </a:solidFill>
              </a:defRPr>
            </a:lvl3pPr>
            <a:lvl4pPr marL="1029009" indent="0">
              <a:spcBef>
                <a:spcPts val="0"/>
              </a:spcBef>
              <a:spcAft>
                <a:spcPts val="600"/>
              </a:spcAft>
              <a:buNone/>
              <a:defRPr sz="900">
                <a:solidFill>
                  <a:schemeClr val="bg2"/>
                </a:solidFill>
              </a:defRPr>
            </a:lvl4pPr>
            <a:lvl5pPr marL="1375187" indent="0">
              <a:spcBef>
                <a:spcPts val="0"/>
              </a:spcBef>
              <a:spcAft>
                <a:spcPts val="600"/>
              </a:spcAft>
              <a:buNone/>
              <a:defRPr sz="900">
                <a:solidFill>
                  <a:schemeClr val="bg2"/>
                </a:solidFill>
              </a:defRPr>
            </a:lvl5pPr>
          </a:lstStyle>
          <a:p>
            <a:pPr lvl="0"/>
            <a:r>
              <a:rPr lang="en-US" dirty="0"/>
              <a:t>Click to edit Master text styles</a:t>
            </a:r>
          </a:p>
        </p:txBody>
      </p:sp>
    </p:spTree>
    <p:extLst>
      <p:ext uri="{BB962C8B-B14F-4D97-AF65-F5344CB8AC3E}">
        <p14:creationId xmlns:p14="http://schemas.microsoft.com/office/powerpoint/2010/main" val="222123429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Quick Facts">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6" y="0"/>
            <a:ext cx="12192000" cy="6858000"/>
          </a:xfrm>
          <a:prstGeom prst="rect">
            <a:avLst/>
          </a:prstGeom>
        </p:spPr>
        <p:txBody>
          <a:bodyPr/>
          <a:lstStyle/>
          <a:p>
            <a:endParaRPr lang="en-US"/>
          </a:p>
        </p:txBody>
      </p:sp>
    </p:spTree>
    <p:extLst>
      <p:ext uri="{BB962C8B-B14F-4D97-AF65-F5344CB8AC3E}">
        <p14:creationId xmlns:p14="http://schemas.microsoft.com/office/powerpoint/2010/main" val="190769852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Body - Icons">
    <p:spTree>
      <p:nvGrpSpPr>
        <p:cNvPr id="1" name=""/>
        <p:cNvGrpSpPr/>
        <p:nvPr/>
      </p:nvGrpSpPr>
      <p:grpSpPr>
        <a:xfrm>
          <a:off x="0" y="0"/>
          <a:ext cx="0" cy="0"/>
          <a:chOff x="0" y="0"/>
          <a:chExt cx="0" cy="0"/>
        </a:xfrm>
      </p:grpSpPr>
      <p:sp>
        <p:nvSpPr>
          <p:cNvPr id="2" name="Picture Placeholder 2"/>
          <p:cNvSpPr>
            <a:spLocks noGrp="1"/>
          </p:cNvSpPr>
          <p:nvPr>
            <p:ph type="pic" sz="quarter" idx="19" hasCustomPrompt="1"/>
          </p:nvPr>
        </p:nvSpPr>
        <p:spPr>
          <a:xfrm>
            <a:off x="1521758" y="1676402"/>
            <a:ext cx="765175" cy="765175"/>
          </a:xfrm>
          <a:prstGeom prst="rect">
            <a:avLst/>
          </a:prstGeom>
        </p:spPr>
        <p:txBody>
          <a:bodyPr/>
          <a:lstStyle>
            <a:lvl1pPr marL="0" indent="0">
              <a:buNone/>
              <a:defRPr sz="1200"/>
            </a:lvl1pPr>
          </a:lstStyle>
          <a:p>
            <a:r>
              <a:rPr lang="en-US" dirty="0"/>
              <a:t>Icon</a:t>
            </a:r>
          </a:p>
        </p:txBody>
      </p:sp>
      <p:sp>
        <p:nvSpPr>
          <p:cNvPr id="3" name="Picture Placeholder 2"/>
          <p:cNvSpPr>
            <a:spLocks noGrp="1"/>
          </p:cNvSpPr>
          <p:nvPr>
            <p:ph type="pic" sz="quarter" idx="20" hasCustomPrompt="1"/>
          </p:nvPr>
        </p:nvSpPr>
        <p:spPr>
          <a:xfrm>
            <a:off x="5713413" y="1763068"/>
            <a:ext cx="765175" cy="765175"/>
          </a:xfrm>
          <a:prstGeom prst="rect">
            <a:avLst/>
          </a:prstGeom>
        </p:spPr>
        <p:txBody>
          <a:bodyPr/>
          <a:lstStyle>
            <a:lvl1pPr marL="0" indent="0">
              <a:buNone/>
              <a:defRPr sz="1200"/>
            </a:lvl1pPr>
          </a:lstStyle>
          <a:p>
            <a:r>
              <a:rPr lang="en-US" dirty="0"/>
              <a:t>Icon</a:t>
            </a:r>
          </a:p>
        </p:txBody>
      </p:sp>
      <p:sp>
        <p:nvSpPr>
          <p:cNvPr id="4" name="Picture Placeholder 2"/>
          <p:cNvSpPr>
            <a:spLocks noGrp="1"/>
          </p:cNvSpPr>
          <p:nvPr>
            <p:ph type="pic" sz="quarter" idx="23" hasCustomPrompt="1"/>
          </p:nvPr>
        </p:nvSpPr>
        <p:spPr>
          <a:xfrm>
            <a:off x="9905074" y="1763068"/>
            <a:ext cx="765175" cy="765175"/>
          </a:xfrm>
          <a:prstGeom prst="rect">
            <a:avLst/>
          </a:prstGeom>
        </p:spPr>
        <p:txBody>
          <a:bodyPr/>
          <a:lstStyle>
            <a:lvl1pPr marL="0" indent="0">
              <a:buNone/>
              <a:defRPr sz="1200"/>
            </a:lvl1pPr>
          </a:lstStyle>
          <a:p>
            <a:r>
              <a:rPr lang="en-US" dirty="0"/>
              <a:t>Icon</a:t>
            </a:r>
          </a:p>
        </p:txBody>
      </p:sp>
      <p:sp>
        <p:nvSpPr>
          <p:cNvPr id="5" name="Text Placeholder 2"/>
          <p:cNvSpPr>
            <a:spLocks noGrp="1"/>
          </p:cNvSpPr>
          <p:nvPr>
            <p:ph type="body" sz="quarter" idx="14" hasCustomPrompt="1"/>
          </p:nvPr>
        </p:nvSpPr>
        <p:spPr>
          <a:xfrm>
            <a:off x="1057835" y="2667012"/>
            <a:ext cx="1828800" cy="301625"/>
          </a:xfrm>
          <a:prstGeom prst="rect">
            <a:avLst/>
          </a:prstGeom>
        </p:spPr>
        <p:txBody>
          <a:bodyPr lIns="0" tIns="0" anchor="ctr"/>
          <a:lstStyle>
            <a:lvl1pPr marL="0" indent="0" algn="l">
              <a:buFontTx/>
              <a:buNone/>
              <a:defRPr sz="1600" b="1"/>
            </a:lvl1pPr>
            <a:lvl2pPr marL="609600" indent="0">
              <a:buFontTx/>
              <a:buNone/>
              <a:defRPr sz="1200" b="1"/>
            </a:lvl2pPr>
            <a:lvl3pPr marL="1219200" indent="0">
              <a:buFontTx/>
              <a:buNone/>
              <a:defRPr sz="1200" b="1"/>
            </a:lvl3pPr>
            <a:lvl4pPr marL="1828800" indent="0">
              <a:buFontTx/>
              <a:buNone/>
              <a:defRPr sz="1200" b="1"/>
            </a:lvl4pPr>
            <a:lvl5pPr marL="2438400" indent="0">
              <a:buFontTx/>
              <a:buNone/>
              <a:defRPr sz="1200" b="1"/>
            </a:lvl5pPr>
          </a:lstStyle>
          <a:p>
            <a:pPr lvl="0"/>
            <a:r>
              <a:rPr lang="en-US" dirty="0"/>
              <a:t>Click to edit text</a:t>
            </a:r>
          </a:p>
        </p:txBody>
      </p:sp>
      <p:sp>
        <p:nvSpPr>
          <p:cNvPr id="6" name="Text Placeholder 4"/>
          <p:cNvSpPr>
            <a:spLocks noGrp="1"/>
          </p:cNvSpPr>
          <p:nvPr>
            <p:ph type="body" sz="quarter" idx="13" hasCustomPrompt="1"/>
          </p:nvPr>
        </p:nvSpPr>
        <p:spPr>
          <a:xfrm>
            <a:off x="1057835" y="3031560"/>
            <a:ext cx="1828800" cy="215444"/>
          </a:xfrm>
          <a:prstGeom prst="rect">
            <a:avLst/>
          </a:prstGeom>
        </p:spPr>
        <p:txBody>
          <a:bodyPr wrap="square" lIns="0" tIns="0" rIns="0" bIns="0">
            <a:spAutoFit/>
          </a:bodyPr>
          <a:lstStyle>
            <a:lvl1pPr marL="0" indent="0">
              <a:spcBef>
                <a:spcPts val="0"/>
              </a:spcBef>
              <a:spcAft>
                <a:spcPts val="600"/>
              </a:spcAft>
              <a:buClr>
                <a:schemeClr val="bg2"/>
              </a:buClr>
              <a:buFont typeface="Webdings" panose="05030102010509060703" pitchFamily="18" charset="2"/>
              <a:buNone/>
              <a:defRPr sz="1400">
                <a:solidFill>
                  <a:schemeClr val="bg2"/>
                </a:solidFill>
              </a:defRPr>
            </a:lvl1pPr>
            <a:lvl2pPr marL="227081" indent="0">
              <a:spcBef>
                <a:spcPts val="0"/>
              </a:spcBef>
              <a:spcAft>
                <a:spcPts val="600"/>
              </a:spcAft>
              <a:buNone/>
              <a:defRPr sz="1200">
                <a:solidFill>
                  <a:schemeClr val="bg2"/>
                </a:solidFill>
              </a:defRPr>
            </a:lvl2pPr>
            <a:lvl3pPr marL="687594" indent="0">
              <a:spcBef>
                <a:spcPts val="0"/>
              </a:spcBef>
              <a:spcAft>
                <a:spcPts val="600"/>
              </a:spcAft>
              <a:buNone/>
              <a:defRPr sz="1050">
                <a:solidFill>
                  <a:schemeClr val="bg2"/>
                </a:solidFill>
              </a:defRPr>
            </a:lvl3pPr>
            <a:lvl4pPr marL="1029009" indent="0">
              <a:spcBef>
                <a:spcPts val="0"/>
              </a:spcBef>
              <a:spcAft>
                <a:spcPts val="600"/>
              </a:spcAft>
              <a:buNone/>
              <a:defRPr sz="900">
                <a:solidFill>
                  <a:schemeClr val="bg2"/>
                </a:solidFill>
              </a:defRPr>
            </a:lvl4pPr>
            <a:lvl5pPr marL="1375187" indent="0">
              <a:spcBef>
                <a:spcPts val="0"/>
              </a:spcBef>
              <a:spcAft>
                <a:spcPts val="600"/>
              </a:spcAft>
              <a:buNone/>
              <a:defRPr sz="900">
                <a:solidFill>
                  <a:schemeClr val="bg2"/>
                </a:solidFill>
              </a:defRPr>
            </a:lvl5pPr>
          </a:lstStyle>
          <a:p>
            <a:pPr lvl="0"/>
            <a:r>
              <a:rPr lang="en-US" dirty="0"/>
              <a:t>Click to edit text</a:t>
            </a:r>
          </a:p>
        </p:txBody>
      </p:sp>
      <p:sp>
        <p:nvSpPr>
          <p:cNvPr id="7" name="Text Placeholder 2"/>
          <p:cNvSpPr>
            <a:spLocks noGrp="1"/>
          </p:cNvSpPr>
          <p:nvPr>
            <p:ph type="body" sz="quarter" idx="26" hasCustomPrompt="1"/>
          </p:nvPr>
        </p:nvSpPr>
        <p:spPr>
          <a:xfrm>
            <a:off x="5181600" y="2667012"/>
            <a:ext cx="1828800" cy="301625"/>
          </a:xfrm>
          <a:prstGeom prst="rect">
            <a:avLst/>
          </a:prstGeom>
        </p:spPr>
        <p:txBody>
          <a:bodyPr lIns="0" tIns="0" anchor="ctr"/>
          <a:lstStyle>
            <a:lvl1pPr marL="0" indent="0" algn="l">
              <a:buFontTx/>
              <a:buNone/>
              <a:defRPr sz="1600" b="1"/>
            </a:lvl1pPr>
            <a:lvl2pPr marL="609600" indent="0">
              <a:buFontTx/>
              <a:buNone/>
              <a:defRPr sz="1200" b="1"/>
            </a:lvl2pPr>
            <a:lvl3pPr marL="1219200" indent="0">
              <a:buFontTx/>
              <a:buNone/>
              <a:defRPr sz="1200" b="1"/>
            </a:lvl3pPr>
            <a:lvl4pPr marL="1828800" indent="0">
              <a:buFontTx/>
              <a:buNone/>
              <a:defRPr sz="1200" b="1"/>
            </a:lvl4pPr>
            <a:lvl5pPr marL="2438400" indent="0">
              <a:buFontTx/>
              <a:buNone/>
              <a:defRPr sz="1200" b="1"/>
            </a:lvl5pPr>
          </a:lstStyle>
          <a:p>
            <a:pPr lvl="0"/>
            <a:r>
              <a:rPr lang="en-US" dirty="0"/>
              <a:t>Click to edit text</a:t>
            </a:r>
          </a:p>
        </p:txBody>
      </p:sp>
      <p:sp>
        <p:nvSpPr>
          <p:cNvPr id="8" name="Text Placeholder 4"/>
          <p:cNvSpPr>
            <a:spLocks noGrp="1"/>
          </p:cNvSpPr>
          <p:nvPr>
            <p:ph type="body" sz="quarter" idx="27" hasCustomPrompt="1"/>
          </p:nvPr>
        </p:nvSpPr>
        <p:spPr>
          <a:xfrm>
            <a:off x="5181600" y="3031560"/>
            <a:ext cx="1828800" cy="215444"/>
          </a:xfrm>
          <a:prstGeom prst="rect">
            <a:avLst/>
          </a:prstGeom>
        </p:spPr>
        <p:txBody>
          <a:bodyPr wrap="square" lIns="0" tIns="0" rIns="0" bIns="0">
            <a:spAutoFit/>
          </a:bodyPr>
          <a:lstStyle>
            <a:lvl1pPr marL="455750" indent="-455750">
              <a:buNone/>
              <a:defRPr lang="en-US" sz="1400" dirty="0" smtClean="0">
                <a:solidFill>
                  <a:schemeClr val="bg2"/>
                </a:solidFill>
              </a:defRPr>
            </a:lvl1pPr>
          </a:lstStyle>
          <a:p>
            <a:pPr marL="0" lvl="0" indent="0">
              <a:spcBef>
                <a:spcPts val="0"/>
              </a:spcBef>
              <a:spcAft>
                <a:spcPts val="600"/>
              </a:spcAft>
              <a:buClr>
                <a:schemeClr val="bg2"/>
              </a:buClr>
            </a:pPr>
            <a:r>
              <a:rPr lang="en-US" dirty="0"/>
              <a:t>Click to edit text</a:t>
            </a:r>
          </a:p>
        </p:txBody>
      </p:sp>
      <p:sp>
        <p:nvSpPr>
          <p:cNvPr id="9" name="Text Placeholder 2"/>
          <p:cNvSpPr>
            <a:spLocks noGrp="1"/>
          </p:cNvSpPr>
          <p:nvPr>
            <p:ph type="body" sz="quarter" idx="28" hasCustomPrompt="1"/>
          </p:nvPr>
        </p:nvSpPr>
        <p:spPr>
          <a:xfrm>
            <a:off x="9374098" y="2667012"/>
            <a:ext cx="1828800" cy="301625"/>
          </a:xfrm>
          <a:prstGeom prst="rect">
            <a:avLst/>
          </a:prstGeom>
        </p:spPr>
        <p:txBody>
          <a:bodyPr lIns="0" tIns="0" anchor="ctr"/>
          <a:lstStyle>
            <a:lvl1pPr marL="0" indent="0" algn="l">
              <a:buFontTx/>
              <a:buNone/>
              <a:defRPr sz="1600" b="1" baseline="0"/>
            </a:lvl1pPr>
            <a:lvl2pPr marL="609600" indent="0">
              <a:buFontTx/>
              <a:buNone/>
              <a:defRPr sz="1200" b="1"/>
            </a:lvl2pPr>
            <a:lvl3pPr marL="1219200" indent="0">
              <a:buFontTx/>
              <a:buNone/>
              <a:defRPr sz="1200" b="1"/>
            </a:lvl3pPr>
            <a:lvl4pPr marL="1828800" indent="0">
              <a:buFontTx/>
              <a:buNone/>
              <a:defRPr sz="1200" b="1"/>
            </a:lvl4pPr>
            <a:lvl5pPr marL="2438400" indent="0">
              <a:buFontTx/>
              <a:buNone/>
              <a:defRPr sz="1200" b="1"/>
            </a:lvl5pPr>
          </a:lstStyle>
          <a:p>
            <a:pPr lvl="0"/>
            <a:r>
              <a:rPr lang="en-US" dirty="0"/>
              <a:t>Click to edit  text</a:t>
            </a:r>
          </a:p>
        </p:txBody>
      </p:sp>
      <p:sp>
        <p:nvSpPr>
          <p:cNvPr id="10" name="Text Placeholder 4"/>
          <p:cNvSpPr>
            <a:spLocks noGrp="1"/>
          </p:cNvSpPr>
          <p:nvPr>
            <p:ph type="body" sz="quarter" idx="29" hasCustomPrompt="1"/>
          </p:nvPr>
        </p:nvSpPr>
        <p:spPr>
          <a:xfrm>
            <a:off x="9374098" y="3031560"/>
            <a:ext cx="1828800" cy="215444"/>
          </a:xfrm>
          <a:prstGeom prst="rect">
            <a:avLst/>
          </a:prstGeom>
        </p:spPr>
        <p:txBody>
          <a:bodyPr wrap="square" lIns="0" tIns="0" rIns="0" bIns="0">
            <a:spAutoFit/>
          </a:bodyPr>
          <a:lstStyle>
            <a:lvl1pPr marL="455750" indent="-455750">
              <a:buNone/>
              <a:defRPr lang="en-US" sz="1400" dirty="0" smtClean="0">
                <a:solidFill>
                  <a:schemeClr val="bg2"/>
                </a:solidFill>
              </a:defRPr>
            </a:lvl1pPr>
          </a:lstStyle>
          <a:p>
            <a:pPr marL="0" lvl="0" indent="0">
              <a:spcBef>
                <a:spcPts val="0"/>
              </a:spcBef>
              <a:spcAft>
                <a:spcPts val="600"/>
              </a:spcAft>
              <a:buClr>
                <a:schemeClr val="bg2"/>
              </a:buClr>
            </a:pPr>
            <a:r>
              <a:rPr lang="en-US" dirty="0"/>
              <a:t>Click to edit text</a:t>
            </a:r>
          </a:p>
        </p:txBody>
      </p:sp>
      <p:sp>
        <p:nvSpPr>
          <p:cNvPr id="11" name="Title 1"/>
          <p:cNvSpPr>
            <a:spLocks noGrp="1"/>
          </p:cNvSpPr>
          <p:nvPr>
            <p:ph type="title"/>
          </p:nvPr>
        </p:nvSpPr>
        <p:spPr>
          <a:xfrm>
            <a:off x="532746" y="655638"/>
            <a:ext cx="11126510" cy="792162"/>
          </a:xfrm>
          <a:prstGeom prst="rect">
            <a:avLst/>
          </a:prstGeom>
        </p:spPr>
        <p:txBody>
          <a:bodyPr lIns="0" anchor="b"/>
          <a:lstStyle>
            <a:lvl1pPr>
              <a:defRPr sz="3600" cap="none" baseline="0">
                <a:solidFill>
                  <a:schemeClr val="tx1"/>
                </a:solidFill>
              </a:defRPr>
            </a:lvl1pPr>
          </a:lstStyle>
          <a:p>
            <a:r>
              <a:rPr lang="en-US" dirty="0"/>
              <a:t>Click to edit Master title style</a:t>
            </a:r>
          </a:p>
        </p:txBody>
      </p:sp>
    </p:spTree>
    <p:extLst>
      <p:ext uri="{BB962C8B-B14F-4D97-AF65-F5344CB8AC3E}">
        <p14:creationId xmlns:p14="http://schemas.microsoft.com/office/powerpoint/2010/main" val="329590913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 Columns">
    <p:spTree>
      <p:nvGrpSpPr>
        <p:cNvPr id="1" name=""/>
        <p:cNvGrpSpPr/>
        <p:nvPr/>
      </p:nvGrpSpPr>
      <p:grpSpPr>
        <a:xfrm>
          <a:off x="0" y="0"/>
          <a:ext cx="0" cy="0"/>
          <a:chOff x="0" y="0"/>
          <a:chExt cx="0" cy="0"/>
        </a:xfrm>
      </p:grpSpPr>
      <p:sp>
        <p:nvSpPr>
          <p:cNvPr id="2" name="Picture Placeholder 2"/>
          <p:cNvSpPr>
            <a:spLocks noGrp="1"/>
          </p:cNvSpPr>
          <p:nvPr>
            <p:ph type="pic" sz="quarter" idx="10"/>
          </p:nvPr>
        </p:nvSpPr>
        <p:spPr>
          <a:xfrm>
            <a:off x="6" y="838200"/>
            <a:ext cx="6100637" cy="6019800"/>
          </a:xfrm>
          <a:prstGeom prst="rect">
            <a:avLst/>
          </a:prstGeom>
        </p:spPr>
        <p:txBody>
          <a:bodyPr/>
          <a:lstStyle>
            <a:lvl1pPr marL="0" indent="0">
              <a:buNone/>
              <a:defRPr sz="1800">
                <a:solidFill>
                  <a:schemeClr val="tx1"/>
                </a:solidFill>
              </a:defRPr>
            </a:lvl1pPr>
          </a:lstStyle>
          <a:p>
            <a:pPr lvl="0"/>
            <a:endParaRPr lang="en-US" noProof="0" dirty="0"/>
          </a:p>
        </p:txBody>
      </p:sp>
      <p:sp>
        <p:nvSpPr>
          <p:cNvPr id="3" name="Picture Placeholder 2"/>
          <p:cNvSpPr>
            <a:spLocks noGrp="1"/>
          </p:cNvSpPr>
          <p:nvPr>
            <p:ph type="pic" sz="quarter" idx="12"/>
          </p:nvPr>
        </p:nvSpPr>
        <p:spPr>
          <a:xfrm>
            <a:off x="6091363" y="838200"/>
            <a:ext cx="6100637" cy="6019800"/>
          </a:xfrm>
          <a:prstGeom prst="rect">
            <a:avLst/>
          </a:prstGeom>
        </p:spPr>
        <p:txBody>
          <a:bodyPr/>
          <a:lstStyle>
            <a:lvl1pPr marL="455613" marR="0" indent="-455613" algn="l" defTabSz="1217613" rtl="0" eaLnBrk="0" fontAlgn="base" latinLnBrk="0" hangingPunct="0">
              <a:lnSpc>
                <a:spcPct val="100000"/>
              </a:lnSpc>
              <a:spcBef>
                <a:spcPct val="20000"/>
              </a:spcBef>
              <a:spcAft>
                <a:spcPct val="0"/>
              </a:spcAft>
              <a:buClrTx/>
              <a:buSzTx/>
              <a:buFont typeface="Arial" charset="0"/>
              <a:buNone/>
              <a:tabLst/>
              <a:defRPr lang="en-US" sz="1800" kern="1200" noProof="0" dirty="0">
                <a:solidFill>
                  <a:schemeClr val="tx1"/>
                </a:solidFill>
                <a:latin typeface="+mn-lt"/>
                <a:ea typeface="+mn-ea"/>
                <a:cs typeface="+mn-cs"/>
              </a:defRPr>
            </a:lvl1pPr>
          </a:lstStyle>
          <a:p>
            <a:pPr marL="0" marR="0" lvl="0" indent="0" algn="l" defTabSz="1217613" rtl="0" eaLnBrk="0" fontAlgn="base" latinLnBrk="0" hangingPunct="0">
              <a:lnSpc>
                <a:spcPct val="100000"/>
              </a:lnSpc>
              <a:spcBef>
                <a:spcPct val="20000"/>
              </a:spcBef>
              <a:spcAft>
                <a:spcPct val="0"/>
              </a:spcAft>
              <a:buClrTx/>
              <a:buSzTx/>
              <a:tabLst/>
              <a:defRPr/>
            </a:pPr>
            <a:endParaRPr lang="en-US" noProof="0" dirty="0"/>
          </a:p>
        </p:txBody>
      </p:sp>
      <p:sp>
        <p:nvSpPr>
          <p:cNvPr id="4" name="Text Placeholder 18"/>
          <p:cNvSpPr>
            <a:spLocks noGrp="1"/>
          </p:cNvSpPr>
          <p:nvPr>
            <p:ph type="body" sz="quarter" idx="13"/>
          </p:nvPr>
        </p:nvSpPr>
        <p:spPr>
          <a:xfrm>
            <a:off x="32011" y="228615"/>
            <a:ext cx="6036612" cy="353943"/>
          </a:xfrm>
          <a:prstGeom prst="rect">
            <a:avLst/>
          </a:prstGeom>
        </p:spPr>
        <p:txBody>
          <a:bodyPr wrap="square" tIns="0" anchor="ctr">
            <a:noAutofit/>
          </a:bodyPr>
          <a:lstStyle>
            <a:lvl1pPr marL="0" indent="0" algn="ctr">
              <a:buNone/>
              <a:defRPr lang="en-US" sz="2000" b="1" kern="1200" dirty="0">
                <a:solidFill>
                  <a:schemeClr val="bg1"/>
                </a:solidFill>
                <a:latin typeface="+mn-lt"/>
                <a:ea typeface="+mn-ea"/>
                <a:cs typeface="Arial" charset="0"/>
              </a:defRPr>
            </a:lvl1pPr>
            <a:lvl2pPr>
              <a:defRPr sz="2000"/>
            </a:lvl2pPr>
            <a:lvl3pPr>
              <a:defRPr sz="1600"/>
            </a:lvl3pPr>
            <a:lvl4pPr>
              <a:defRPr sz="1400"/>
            </a:lvl4pPr>
            <a:lvl5pPr>
              <a:defRPr sz="1400"/>
            </a:lvl5pPr>
          </a:lstStyle>
          <a:p>
            <a:pPr lvl="0"/>
            <a:r>
              <a:rPr lang="en-US" dirty="0"/>
              <a:t>Click to edit Master text</a:t>
            </a:r>
          </a:p>
        </p:txBody>
      </p:sp>
      <p:sp>
        <p:nvSpPr>
          <p:cNvPr id="5" name="Text Placeholder 18"/>
          <p:cNvSpPr>
            <a:spLocks noGrp="1"/>
          </p:cNvSpPr>
          <p:nvPr>
            <p:ph type="body" sz="quarter" idx="15"/>
          </p:nvPr>
        </p:nvSpPr>
        <p:spPr>
          <a:xfrm>
            <a:off x="6123318" y="228615"/>
            <a:ext cx="6036612" cy="353943"/>
          </a:xfrm>
          <a:prstGeom prst="rect">
            <a:avLst/>
          </a:prstGeom>
        </p:spPr>
        <p:txBody>
          <a:bodyPr wrap="square" tIns="0" anchor="ctr">
            <a:noAutofit/>
          </a:bodyPr>
          <a:lstStyle>
            <a:lvl1pPr marL="0" indent="0" algn="ctr">
              <a:buNone/>
              <a:defRPr lang="en-US" sz="2000" b="1" kern="1200" dirty="0">
                <a:solidFill>
                  <a:schemeClr val="bg1"/>
                </a:solidFill>
                <a:latin typeface="+mn-lt"/>
                <a:ea typeface="+mn-ea"/>
                <a:cs typeface="Arial" charset="0"/>
              </a:defRPr>
            </a:lvl1pPr>
            <a:lvl2pPr>
              <a:defRPr sz="2000"/>
            </a:lvl2pPr>
            <a:lvl3pPr>
              <a:defRPr sz="1600"/>
            </a:lvl3pPr>
            <a:lvl4pPr>
              <a:defRPr sz="1400"/>
            </a:lvl4pPr>
            <a:lvl5pPr>
              <a:defRPr sz="1400"/>
            </a:lvl5pPr>
          </a:lstStyle>
          <a:p>
            <a:pPr lvl="0"/>
            <a:r>
              <a:rPr lang="en-US" dirty="0"/>
              <a:t>Click to edit Master text</a:t>
            </a:r>
          </a:p>
        </p:txBody>
      </p:sp>
    </p:spTree>
    <p:extLst>
      <p:ext uri="{BB962C8B-B14F-4D97-AF65-F5344CB8AC3E}">
        <p14:creationId xmlns:p14="http://schemas.microsoft.com/office/powerpoint/2010/main" val="415498020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emf"/></Relationships>
</file>

<file path=ppt/slideMasters/_rels/slideMaster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theme" Target="../theme/theme10.xml"/><Relationship Id="rId1" Type="http://schemas.openxmlformats.org/officeDocument/2006/relationships/slideLayout" Target="../slideLayouts/slideLayout12.xml"/><Relationship Id="rId4" Type="http://schemas.openxmlformats.org/officeDocument/2006/relationships/image" Target="../media/image8.emf"/></Relationships>
</file>

<file path=ppt/slideMasters/_rels/slideMaster11.xml.rels><?xml version="1.0" encoding="UTF-8" standalone="yes"?>
<Relationships xmlns="http://schemas.openxmlformats.org/package/2006/relationships"><Relationship Id="rId2" Type="http://schemas.openxmlformats.org/officeDocument/2006/relationships/theme" Target="../theme/theme11.xml"/><Relationship Id="rId1" Type="http://schemas.openxmlformats.org/officeDocument/2006/relationships/slideLayout" Target="../slideLayouts/slideLayout13.xml"/></Relationships>
</file>

<file path=ppt/slideMasters/_rels/slideMaster12.xml.rels><?xml version="1.0" encoding="UTF-8" standalone="yes"?>
<Relationships xmlns="http://schemas.openxmlformats.org/package/2006/relationships"><Relationship Id="rId2" Type="http://schemas.openxmlformats.org/officeDocument/2006/relationships/theme" Target="../theme/theme12.xml"/><Relationship Id="rId1" Type="http://schemas.openxmlformats.org/officeDocument/2006/relationships/slideLayout" Target="../slideLayouts/slideLayout14.xml"/></Relationships>
</file>

<file path=ppt/slideMasters/_rels/slideMaster13.xml.rels><?xml version="1.0" encoding="UTF-8" standalone="yes"?>
<Relationships xmlns="http://schemas.openxmlformats.org/package/2006/relationships"><Relationship Id="rId2" Type="http://schemas.openxmlformats.org/officeDocument/2006/relationships/theme" Target="../theme/theme13.xml"/><Relationship Id="rId1" Type="http://schemas.openxmlformats.org/officeDocument/2006/relationships/slideLayout" Target="../slideLayouts/slideLayout15.xml"/></Relationships>
</file>

<file path=ppt/slideMasters/_rels/slideMaster14.xml.rels><?xml version="1.0" encoding="UTF-8" standalone="yes"?>
<Relationships xmlns="http://schemas.openxmlformats.org/package/2006/relationships"><Relationship Id="rId2" Type="http://schemas.openxmlformats.org/officeDocument/2006/relationships/theme" Target="../theme/theme14.xml"/><Relationship Id="rId1" Type="http://schemas.openxmlformats.org/officeDocument/2006/relationships/slideLayout" Target="../slideLayouts/slideLayout16.xml"/></Relationships>
</file>

<file path=ppt/slideMasters/_rels/slideMaster15.xml.rels><?xml version="1.0" encoding="UTF-8" standalone="yes"?>
<Relationships xmlns="http://schemas.openxmlformats.org/package/2006/relationships"><Relationship Id="rId2" Type="http://schemas.openxmlformats.org/officeDocument/2006/relationships/theme" Target="../theme/theme15.xml"/><Relationship Id="rId1" Type="http://schemas.openxmlformats.org/officeDocument/2006/relationships/slideLayout" Target="../slideLayouts/slideLayout17.xml"/></Relationships>
</file>

<file path=ppt/slideMasters/_rels/slideMaster16.xml.rels><?xml version="1.0" encoding="UTF-8" standalone="yes"?>
<Relationships xmlns="http://schemas.openxmlformats.org/package/2006/relationships"><Relationship Id="rId2" Type="http://schemas.openxmlformats.org/officeDocument/2006/relationships/theme" Target="../theme/theme16.xml"/><Relationship Id="rId1" Type="http://schemas.openxmlformats.org/officeDocument/2006/relationships/slideLayout" Target="../slideLayouts/slideLayout18.xml"/></Relationships>
</file>

<file path=ppt/slideMasters/_rels/slideMaster17.xml.rels><?xml version="1.0" encoding="UTF-8" standalone="yes"?>
<Relationships xmlns="http://schemas.openxmlformats.org/package/2006/relationships"><Relationship Id="rId2" Type="http://schemas.openxmlformats.org/officeDocument/2006/relationships/theme" Target="../theme/theme17.xml"/><Relationship Id="rId1" Type="http://schemas.openxmlformats.org/officeDocument/2006/relationships/slideLayout" Target="../slideLayouts/slideLayout19.xml"/></Relationships>
</file>

<file path=ppt/slideMasters/_rels/slideMaster18.xml.rels><?xml version="1.0" encoding="UTF-8" standalone="yes"?>
<Relationships xmlns="http://schemas.openxmlformats.org/package/2006/relationships"><Relationship Id="rId2" Type="http://schemas.openxmlformats.org/officeDocument/2006/relationships/theme" Target="../theme/theme18.xml"/><Relationship Id="rId1" Type="http://schemas.openxmlformats.org/officeDocument/2006/relationships/slideLayout" Target="../slideLayouts/slideLayout20.xml"/></Relationships>
</file>

<file path=ppt/slideMasters/_rels/slideMaster19.xml.rels><?xml version="1.0" encoding="UTF-8" standalone="yes"?>
<Relationships xmlns="http://schemas.openxmlformats.org/package/2006/relationships"><Relationship Id="rId2" Type="http://schemas.openxmlformats.org/officeDocument/2006/relationships/theme" Target="../theme/theme19.xml"/><Relationship Id="rId1" Type="http://schemas.openxmlformats.org/officeDocument/2006/relationships/slideLayout" Target="../slideLayouts/slideLayout21.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theme" Target="../theme/theme2.xml"/><Relationship Id="rId1" Type="http://schemas.openxmlformats.org/officeDocument/2006/relationships/slideLayout" Target="../slideLayouts/slideLayout2.xml"/><Relationship Id="rId4" Type="http://schemas.openxmlformats.org/officeDocument/2006/relationships/image" Target="../media/image2.emf"/></Relationships>
</file>

<file path=ppt/slideMasters/_rels/slideMaster20.xml.rels><?xml version="1.0" encoding="UTF-8" standalone="yes"?>
<Relationships xmlns="http://schemas.openxmlformats.org/package/2006/relationships"><Relationship Id="rId3" Type="http://schemas.openxmlformats.org/officeDocument/2006/relationships/theme" Target="../theme/theme20.xml"/><Relationship Id="rId2" Type="http://schemas.openxmlformats.org/officeDocument/2006/relationships/slideLayout" Target="../slideLayouts/slideLayout23.xml"/><Relationship Id="rId1" Type="http://schemas.openxmlformats.org/officeDocument/2006/relationships/slideLayout" Target="../slideLayouts/slideLayout22.xml"/></Relationships>
</file>

<file path=ppt/slideMasters/_rels/slideMaster21.xml.rels><?xml version="1.0" encoding="UTF-8" standalone="yes"?>
<Relationships xmlns="http://schemas.openxmlformats.org/package/2006/relationships"><Relationship Id="rId2" Type="http://schemas.openxmlformats.org/officeDocument/2006/relationships/theme" Target="../theme/theme21.xml"/><Relationship Id="rId1" Type="http://schemas.openxmlformats.org/officeDocument/2006/relationships/slideLayout" Target="../slideLayouts/slideLayout24.xml"/></Relationships>
</file>

<file path=ppt/slideMasters/_rels/slideMaster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theme" Target="../theme/theme22.xml"/><Relationship Id="rId1" Type="http://schemas.openxmlformats.org/officeDocument/2006/relationships/slideLayout" Target="../slideLayouts/slideLayout25.xml"/><Relationship Id="rId4" Type="http://schemas.openxmlformats.org/officeDocument/2006/relationships/image" Target="../media/image2.emf"/></Relationships>
</file>

<file path=ppt/slideMasters/_rels/slideMaster23.xml.rels><?xml version="1.0" encoding="UTF-8" standalone="yes"?>
<Relationships xmlns="http://schemas.openxmlformats.org/package/2006/relationships"><Relationship Id="rId3" Type="http://schemas.openxmlformats.org/officeDocument/2006/relationships/slideLayout" Target="../slideLayouts/slideLayout28.xml"/><Relationship Id="rId2" Type="http://schemas.openxmlformats.org/officeDocument/2006/relationships/slideLayout" Target="../slideLayouts/slideLayout27.xml"/><Relationship Id="rId1" Type="http://schemas.openxmlformats.org/officeDocument/2006/relationships/slideLayout" Target="../slideLayouts/slideLayout26.xml"/><Relationship Id="rId6" Type="http://schemas.openxmlformats.org/officeDocument/2006/relationships/theme" Target="../theme/theme23.xml"/><Relationship Id="rId5" Type="http://schemas.openxmlformats.org/officeDocument/2006/relationships/slideLayout" Target="../slideLayouts/slideLayout30.xml"/><Relationship Id="rId4" Type="http://schemas.openxmlformats.org/officeDocument/2006/relationships/slideLayout" Target="../slideLayouts/slideLayout29.xml"/></Relationships>
</file>

<file path=ppt/slideMasters/_rels/slideMaster24.xml.rels><?xml version="1.0" encoding="UTF-8" standalone="yes"?>
<Relationships xmlns="http://schemas.openxmlformats.org/package/2006/relationships"><Relationship Id="rId8" Type="http://schemas.openxmlformats.org/officeDocument/2006/relationships/slideLayout" Target="../slideLayouts/slideLayout38.xml"/><Relationship Id="rId13" Type="http://schemas.openxmlformats.org/officeDocument/2006/relationships/slideLayout" Target="../slideLayouts/slideLayout43.xml"/><Relationship Id="rId18" Type="http://schemas.openxmlformats.org/officeDocument/2006/relationships/slideLayout" Target="../slideLayouts/slideLayout48.xml"/><Relationship Id="rId3" Type="http://schemas.openxmlformats.org/officeDocument/2006/relationships/slideLayout" Target="../slideLayouts/slideLayout33.xml"/><Relationship Id="rId21" Type="http://schemas.openxmlformats.org/officeDocument/2006/relationships/slideLayout" Target="../slideLayouts/slideLayout51.xml"/><Relationship Id="rId7" Type="http://schemas.openxmlformats.org/officeDocument/2006/relationships/slideLayout" Target="../slideLayouts/slideLayout37.xml"/><Relationship Id="rId12" Type="http://schemas.openxmlformats.org/officeDocument/2006/relationships/slideLayout" Target="../slideLayouts/slideLayout42.xml"/><Relationship Id="rId17" Type="http://schemas.openxmlformats.org/officeDocument/2006/relationships/slideLayout" Target="../slideLayouts/slideLayout47.xml"/><Relationship Id="rId25" Type="http://schemas.openxmlformats.org/officeDocument/2006/relationships/theme" Target="../theme/theme24.xml"/><Relationship Id="rId2" Type="http://schemas.openxmlformats.org/officeDocument/2006/relationships/slideLayout" Target="../slideLayouts/slideLayout32.xml"/><Relationship Id="rId16" Type="http://schemas.openxmlformats.org/officeDocument/2006/relationships/slideLayout" Target="../slideLayouts/slideLayout46.xml"/><Relationship Id="rId20" Type="http://schemas.openxmlformats.org/officeDocument/2006/relationships/slideLayout" Target="../slideLayouts/slideLayout50.xml"/><Relationship Id="rId1" Type="http://schemas.openxmlformats.org/officeDocument/2006/relationships/slideLayout" Target="../slideLayouts/slideLayout31.xml"/><Relationship Id="rId6" Type="http://schemas.openxmlformats.org/officeDocument/2006/relationships/slideLayout" Target="../slideLayouts/slideLayout36.xml"/><Relationship Id="rId11" Type="http://schemas.openxmlformats.org/officeDocument/2006/relationships/slideLayout" Target="../slideLayouts/slideLayout41.xml"/><Relationship Id="rId24" Type="http://schemas.openxmlformats.org/officeDocument/2006/relationships/slideLayout" Target="../slideLayouts/slideLayout54.xml"/><Relationship Id="rId5" Type="http://schemas.openxmlformats.org/officeDocument/2006/relationships/slideLayout" Target="../slideLayouts/slideLayout35.xml"/><Relationship Id="rId15" Type="http://schemas.openxmlformats.org/officeDocument/2006/relationships/slideLayout" Target="../slideLayouts/slideLayout45.xml"/><Relationship Id="rId23" Type="http://schemas.openxmlformats.org/officeDocument/2006/relationships/slideLayout" Target="../slideLayouts/slideLayout53.xml"/><Relationship Id="rId10" Type="http://schemas.openxmlformats.org/officeDocument/2006/relationships/slideLayout" Target="../slideLayouts/slideLayout40.xml"/><Relationship Id="rId19" Type="http://schemas.openxmlformats.org/officeDocument/2006/relationships/slideLayout" Target="../slideLayouts/slideLayout49.xml"/><Relationship Id="rId4" Type="http://schemas.openxmlformats.org/officeDocument/2006/relationships/slideLayout" Target="../slideLayouts/slideLayout34.xml"/><Relationship Id="rId9" Type="http://schemas.openxmlformats.org/officeDocument/2006/relationships/slideLayout" Target="../slideLayouts/slideLayout39.xml"/><Relationship Id="rId14" Type="http://schemas.openxmlformats.org/officeDocument/2006/relationships/slideLayout" Target="../slideLayouts/slideLayout44.xml"/><Relationship Id="rId22" Type="http://schemas.openxmlformats.org/officeDocument/2006/relationships/slideLayout" Target="../slideLayouts/slideLayout52.xml"/></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theme" Target="../theme/theme3.xml"/><Relationship Id="rId1" Type="http://schemas.openxmlformats.org/officeDocument/2006/relationships/slideLayout" Target="../slideLayouts/slideLayout3.xml"/><Relationship Id="rId4" Type="http://schemas.openxmlformats.org/officeDocument/2006/relationships/image" Target="../media/image2.emf"/></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slideLayout" Target="../slideLayouts/slideLayout5.xml"/><Relationship Id="rId1" Type="http://schemas.openxmlformats.org/officeDocument/2006/relationships/slideLayout" Target="../slideLayouts/slideLayout4.xml"/></Relationships>
</file>

<file path=ppt/slideMasters/_rels/slideMaster5.xml.rels><?xml version="1.0" encoding="UTF-8" standalone="yes"?>
<Relationships xmlns="http://schemas.openxmlformats.org/package/2006/relationships"><Relationship Id="rId2" Type="http://schemas.openxmlformats.org/officeDocument/2006/relationships/theme" Target="../theme/theme5.xml"/><Relationship Id="rId1" Type="http://schemas.openxmlformats.org/officeDocument/2006/relationships/slideLayout" Target="../slideLayouts/slideLayout6.xml"/></Relationships>
</file>

<file path=ppt/slideMasters/_rels/slideMaster6.xml.rels><?xml version="1.0" encoding="UTF-8" standalone="yes"?>
<Relationships xmlns="http://schemas.openxmlformats.org/package/2006/relationships"><Relationship Id="rId2" Type="http://schemas.openxmlformats.org/officeDocument/2006/relationships/theme" Target="../theme/theme6.xml"/><Relationship Id="rId1" Type="http://schemas.openxmlformats.org/officeDocument/2006/relationships/slideLayout" Target="../slideLayouts/slideLayout7.xml"/></Relationships>
</file>

<file path=ppt/slideMasters/_rels/slideMaster7.xml.rels><?xml version="1.0" encoding="UTF-8" standalone="yes"?>
<Relationships xmlns="http://schemas.openxmlformats.org/package/2006/relationships"><Relationship Id="rId2" Type="http://schemas.openxmlformats.org/officeDocument/2006/relationships/theme" Target="../theme/theme7.xml"/><Relationship Id="rId1" Type="http://schemas.openxmlformats.org/officeDocument/2006/relationships/slideLayout" Target="../slideLayouts/slideLayout8.xml"/></Relationships>
</file>

<file path=ppt/slideMasters/_rels/slideMaster8.xml.rels><?xml version="1.0" encoding="UTF-8" standalone="yes"?>
<Relationships xmlns="http://schemas.openxmlformats.org/package/2006/relationships"><Relationship Id="rId3" Type="http://schemas.openxmlformats.org/officeDocument/2006/relationships/theme" Target="../theme/theme8.xml"/><Relationship Id="rId2" Type="http://schemas.openxmlformats.org/officeDocument/2006/relationships/slideLayout" Target="../slideLayouts/slideLayout10.xml"/><Relationship Id="rId1" Type="http://schemas.openxmlformats.org/officeDocument/2006/relationships/slideLayout" Target="../slideLayouts/slideLayout9.xml"/></Relationships>
</file>

<file path=ppt/slideMasters/_rels/slideMaster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theme" Target="../theme/theme9.xml"/><Relationship Id="rId1" Type="http://schemas.openxmlformats.org/officeDocument/2006/relationships/slideLayout" Target="../slideLayouts/slideLayout11.xml"/><Relationship Id="rId4" Type="http://schemas.openxmlformats.org/officeDocument/2006/relationships/image" Target="../media/image6.emf"/></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2050" name="Picture 1"/>
          <p:cNvPicPr>
            <a:picLocks/>
          </p:cNvPicPr>
          <p:nvPr/>
        </p:nvPicPr>
        <p:blipFill>
          <a:blip r:embed="rId3" cstate="print">
            <a:extLst>
              <a:ext uri="{28A0092B-C50C-407E-A947-70E740481C1C}">
                <a14:useLocalDpi xmlns:a14="http://schemas.microsoft.com/office/drawing/2010/main" val="0"/>
              </a:ext>
            </a:extLst>
          </a:blip>
          <a:stretch>
            <a:fillRect/>
          </a:stretch>
        </p:blipFill>
        <p:spPr bwMode="auto">
          <a:xfrm>
            <a:off x="1" y="0"/>
            <a:ext cx="12198094" cy="6863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p:cNvPicPr>
            <a:picLocks noChangeAspect="1"/>
          </p:cNvPicPr>
          <p:nvPr userDrawn="1"/>
        </p:nvPicPr>
        <p:blipFill>
          <a:blip r:embed="rId4"/>
          <a:stretch>
            <a:fillRect/>
          </a:stretch>
        </p:blipFill>
        <p:spPr>
          <a:xfrm>
            <a:off x="10058400" y="6201590"/>
            <a:ext cx="1798983" cy="402045"/>
          </a:xfrm>
          <a:prstGeom prst="rect">
            <a:avLst/>
          </a:prstGeom>
        </p:spPr>
      </p:pic>
    </p:spTree>
  </p:cSld>
  <p:clrMap bg1="lt1" tx1="dk1" bg2="lt2" tx2="dk2" accent1="accent1" accent2="accent2" accent3="accent3" accent4="accent4" accent5="accent5" accent6="accent6" hlink="hlink" folHlink="folHlink"/>
  <p:sldLayoutIdLst>
    <p:sldLayoutId id="2147483968" r:id="rId1"/>
  </p:sldLayoutIdLst>
  <p:hf hdr="0" ftr="0" dt="0"/>
  <p:txStyles>
    <p:titleStyle>
      <a:lvl1pPr algn="l" defTabSz="1217978" rtl="0" eaLnBrk="0" fontAlgn="base" hangingPunct="0">
        <a:spcBef>
          <a:spcPct val="0"/>
        </a:spcBef>
        <a:spcAft>
          <a:spcPct val="0"/>
        </a:spcAft>
        <a:defRPr sz="4401" kern="1200">
          <a:solidFill>
            <a:schemeClr val="tx1"/>
          </a:solidFill>
          <a:latin typeface="+mj-lt"/>
          <a:ea typeface="+mj-ea"/>
          <a:cs typeface="+mj-cs"/>
        </a:defRPr>
      </a:lvl1pPr>
      <a:lvl2pPr algn="l" defTabSz="1217978" rtl="0" eaLnBrk="0" fontAlgn="base" hangingPunct="0">
        <a:spcBef>
          <a:spcPct val="0"/>
        </a:spcBef>
        <a:spcAft>
          <a:spcPct val="0"/>
        </a:spcAft>
        <a:defRPr sz="4401">
          <a:solidFill>
            <a:schemeClr val="tx1"/>
          </a:solidFill>
          <a:latin typeface="Corbel" pitchFamily="34" charset="0"/>
        </a:defRPr>
      </a:lvl2pPr>
      <a:lvl3pPr algn="l" defTabSz="1217978" rtl="0" eaLnBrk="0" fontAlgn="base" hangingPunct="0">
        <a:spcBef>
          <a:spcPct val="0"/>
        </a:spcBef>
        <a:spcAft>
          <a:spcPct val="0"/>
        </a:spcAft>
        <a:defRPr sz="4401">
          <a:solidFill>
            <a:schemeClr val="tx1"/>
          </a:solidFill>
          <a:latin typeface="Corbel" pitchFamily="34" charset="0"/>
        </a:defRPr>
      </a:lvl3pPr>
      <a:lvl4pPr algn="l" defTabSz="1217978" rtl="0" eaLnBrk="0" fontAlgn="base" hangingPunct="0">
        <a:spcBef>
          <a:spcPct val="0"/>
        </a:spcBef>
        <a:spcAft>
          <a:spcPct val="0"/>
        </a:spcAft>
        <a:defRPr sz="4401">
          <a:solidFill>
            <a:schemeClr val="tx1"/>
          </a:solidFill>
          <a:latin typeface="Corbel" pitchFamily="34" charset="0"/>
        </a:defRPr>
      </a:lvl4pPr>
      <a:lvl5pPr algn="l" defTabSz="1217978" rtl="0" eaLnBrk="0" fontAlgn="base" hangingPunct="0">
        <a:spcBef>
          <a:spcPct val="0"/>
        </a:spcBef>
        <a:spcAft>
          <a:spcPct val="0"/>
        </a:spcAft>
        <a:defRPr sz="4401">
          <a:solidFill>
            <a:schemeClr val="tx1"/>
          </a:solidFill>
          <a:latin typeface="Corbel" pitchFamily="34" charset="0"/>
        </a:defRPr>
      </a:lvl5pPr>
      <a:lvl6pPr marL="457337" algn="ctr" defTabSz="1217978" rtl="0" eaLnBrk="1" fontAlgn="base" hangingPunct="1">
        <a:spcBef>
          <a:spcPct val="0"/>
        </a:spcBef>
        <a:spcAft>
          <a:spcPct val="0"/>
        </a:spcAft>
        <a:defRPr sz="5902">
          <a:solidFill>
            <a:schemeClr val="tx1"/>
          </a:solidFill>
          <a:latin typeface="Work Sans Light" pitchFamily="2" charset="0"/>
        </a:defRPr>
      </a:lvl6pPr>
      <a:lvl7pPr marL="914674" algn="ctr" defTabSz="1217978" rtl="0" eaLnBrk="1" fontAlgn="base" hangingPunct="1">
        <a:spcBef>
          <a:spcPct val="0"/>
        </a:spcBef>
        <a:spcAft>
          <a:spcPct val="0"/>
        </a:spcAft>
        <a:defRPr sz="5902">
          <a:solidFill>
            <a:schemeClr val="tx1"/>
          </a:solidFill>
          <a:latin typeface="Work Sans Light" pitchFamily="2" charset="0"/>
        </a:defRPr>
      </a:lvl7pPr>
      <a:lvl8pPr marL="1372011" algn="ctr" defTabSz="1217978" rtl="0" eaLnBrk="1" fontAlgn="base" hangingPunct="1">
        <a:spcBef>
          <a:spcPct val="0"/>
        </a:spcBef>
        <a:spcAft>
          <a:spcPct val="0"/>
        </a:spcAft>
        <a:defRPr sz="5902">
          <a:solidFill>
            <a:schemeClr val="tx1"/>
          </a:solidFill>
          <a:latin typeface="Work Sans Light" pitchFamily="2" charset="0"/>
        </a:defRPr>
      </a:lvl8pPr>
      <a:lvl9pPr marL="1829349" algn="ctr" defTabSz="1217978" rtl="0" eaLnBrk="1" fontAlgn="base" hangingPunct="1">
        <a:spcBef>
          <a:spcPct val="0"/>
        </a:spcBef>
        <a:spcAft>
          <a:spcPct val="0"/>
        </a:spcAft>
        <a:defRPr sz="5902">
          <a:solidFill>
            <a:schemeClr val="tx1"/>
          </a:solidFill>
          <a:latin typeface="Work Sans Light" pitchFamily="2" charset="0"/>
        </a:defRPr>
      </a:lvl9pPr>
    </p:titleStyle>
    <p:bodyStyle>
      <a:lvl1pPr marL="455750" indent="-455750" algn="l" defTabSz="1217978" rtl="0" eaLnBrk="0" fontAlgn="base" hangingPunct="0">
        <a:spcBef>
          <a:spcPct val="20000"/>
        </a:spcBef>
        <a:spcAft>
          <a:spcPct val="0"/>
        </a:spcAft>
        <a:buFont typeface="Arial" charset="0"/>
        <a:buChar char="•"/>
        <a:defRPr sz="3601" kern="1200">
          <a:solidFill>
            <a:schemeClr val="bg1"/>
          </a:solidFill>
          <a:latin typeface="+mn-lt"/>
          <a:ea typeface="+mn-ea"/>
          <a:cs typeface="+mn-cs"/>
        </a:defRPr>
      </a:lvl1pPr>
      <a:lvl2pPr marL="989310" indent="-379527" algn="l" defTabSz="1217978" rtl="0" eaLnBrk="0" fontAlgn="base" hangingPunct="0">
        <a:spcBef>
          <a:spcPct val="20000"/>
        </a:spcBef>
        <a:spcAft>
          <a:spcPct val="0"/>
        </a:spcAft>
        <a:buFont typeface="Arial" charset="0"/>
        <a:buChar char="–"/>
        <a:defRPr sz="3201" kern="1200">
          <a:solidFill>
            <a:schemeClr val="bg1"/>
          </a:solidFill>
          <a:latin typeface="+mn-lt"/>
          <a:ea typeface="+mn-ea"/>
          <a:cs typeface="+mn-cs"/>
        </a:defRPr>
      </a:lvl2pPr>
      <a:lvl3pPr marL="1522870" indent="-303304" algn="l" defTabSz="1217978" rtl="0" eaLnBrk="0" fontAlgn="base" hangingPunct="0">
        <a:spcBef>
          <a:spcPct val="20000"/>
        </a:spcBef>
        <a:spcAft>
          <a:spcPct val="0"/>
        </a:spcAft>
        <a:buFont typeface="Arial" charset="0"/>
        <a:buChar char="•"/>
        <a:defRPr sz="2401" kern="1200">
          <a:solidFill>
            <a:schemeClr val="bg1"/>
          </a:solidFill>
          <a:latin typeface="+mn-lt"/>
          <a:ea typeface="+mn-ea"/>
          <a:cs typeface="+mn-cs"/>
        </a:defRPr>
      </a:lvl3pPr>
      <a:lvl4pPr marL="2132653" indent="-303304" algn="l" defTabSz="1217978" rtl="0" eaLnBrk="0" fontAlgn="base" hangingPunct="0">
        <a:spcBef>
          <a:spcPct val="20000"/>
        </a:spcBef>
        <a:spcAft>
          <a:spcPct val="0"/>
        </a:spcAft>
        <a:buFont typeface="Arial" charset="0"/>
        <a:buChar char="–"/>
        <a:defRPr sz="2001" kern="1200">
          <a:solidFill>
            <a:schemeClr val="bg1"/>
          </a:solidFill>
          <a:latin typeface="+mn-lt"/>
          <a:ea typeface="+mn-ea"/>
          <a:cs typeface="+mn-cs"/>
        </a:defRPr>
      </a:lvl4pPr>
      <a:lvl5pPr marL="2742435" indent="-303304" algn="l" defTabSz="1217978" rtl="0" eaLnBrk="0" fontAlgn="base" hangingPunct="0">
        <a:spcBef>
          <a:spcPct val="20000"/>
        </a:spcBef>
        <a:spcAft>
          <a:spcPct val="0"/>
        </a:spcAft>
        <a:buFont typeface="Arial" charset="0"/>
        <a:buChar char="»"/>
        <a:defRPr sz="2001" kern="1200">
          <a:solidFill>
            <a:schemeClr val="bg1"/>
          </a:solidFill>
          <a:latin typeface="+mn-lt"/>
          <a:ea typeface="+mn-ea"/>
          <a:cs typeface="+mn-cs"/>
        </a:defRPr>
      </a:lvl5pPr>
      <a:lvl6pPr marL="3353219" indent="-304838" algn="l" defTabSz="1219353" rtl="0" eaLnBrk="1" latinLnBrk="0" hangingPunct="1">
        <a:spcBef>
          <a:spcPct val="20000"/>
        </a:spcBef>
        <a:buFont typeface="Arial" panose="020B0604020202020204" pitchFamily="34" charset="0"/>
        <a:buChar char="•"/>
        <a:defRPr sz="2701" kern="1200">
          <a:solidFill>
            <a:schemeClr val="tx1"/>
          </a:solidFill>
          <a:latin typeface="+mn-lt"/>
          <a:ea typeface="+mn-ea"/>
          <a:cs typeface="+mn-cs"/>
        </a:defRPr>
      </a:lvl6pPr>
      <a:lvl7pPr marL="3962896" indent="-304838" algn="l" defTabSz="1219353" rtl="0" eaLnBrk="1" latinLnBrk="0" hangingPunct="1">
        <a:spcBef>
          <a:spcPct val="20000"/>
        </a:spcBef>
        <a:buFont typeface="Arial" panose="020B0604020202020204" pitchFamily="34" charset="0"/>
        <a:buChar char="•"/>
        <a:defRPr sz="2701" kern="1200">
          <a:solidFill>
            <a:schemeClr val="tx1"/>
          </a:solidFill>
          <a:latin typeface="+mn-lt"/>
          <a:ea typeface="+mn-ea"/>
          <a:cs typeface="+mn-cs"/>
        </a:defRPr>
      </a:lvl7pPr>
      <a:lvl8pPr marL="4572571" indent="-304838" algn="l" defTabSz="1219353" rtl="0" eaLnBrk="1" latinLnBrk="0" hangingPunct="1">
        <a:spcBef>
          <a:spcPct val="20000"/>
        </a:spcBef>
        <a:buFont typeface="Arial" panose="020B0604020202020204" pitchFamily="34" charset="0"/>
        <a:buChar char="•"/>
        <a:defRPr sz="2701" kern="1200">
          <a:solidFill>
            <a:schemeClr val="tx1"/>
          </a:solidFill>
          <a:latin typeface="+mn-lt"/>
          <a:ea typeface="+mn-ea"/>
          <a:cs typeface="+mn-cs"/>
        </a:defRPr>
      </a:lvl8pPr>
      <a:lvl9pPr marL="5182247" indent="-304838" algn="l" defTabSz="1219353" rtl="0" eaLnBrk="1" latinLnBrk="0" hangingPunct="1">
        <a:spcBef>
          <a:spcPct val="20000"/>
        </a:spcBef>
        <a:buFont typeface="Arial" panose="020B0604020202020204" pitchFamily="34" charset="0"/>
        <a:buChar char="•"/>
        <a:defRPr sz="2701" kern="1200">
          <a:solidFill>
            <a:schemeClr val="tx1"/>
          </a:solidFill>
          <a:latin typeface="+mn-lt"/>
          <a:ea typeface="+mn-ea"/>
          <a:cs typeface="+mn-cs"/>
        </a:defRPr>
      </a:lvl9pPr>
    </p:bodyStyle>
    <p:otherStyle>
      <a:defPPr>
        <a:defRPr lang="en-US"/>
      </a:defPPr>
      <a:lvl1pPr marL="0" algn="l" defTabSz="1219353" rtl="0" eaLnBrk="1" latinLnBrk="0" hangingPunct="1">
        <a:defRPr sz="2401" kern="1200">
          <a:solidFill>
            <a:schemeClr val="tx1"/>
          </a:solidFill>
          <a:latin typeface="+mn-lt"/>
          <a:ea typeface="+mn-ea"/>
          <a:cs typeface="+mn-cs"/>
        </a:defRPr>
      </a:lvl1pPr>
      <a:lvl2pPr marL="609676" algn="l" defTabSz="1219353" rtl="0" eaLnBrk="1" latinLnBrk="0" hangingPunct="1">
        <a:defRPr sz="2401" kern="1200">
          <a:solidFill>
            <a:schemeClr val="tx1"/>
          </a:solidFill>
          <a:latin typeface="+mn-lt"/>
          <a:ea typeface="+mn-ea"/>
          <a:cs typeface="+mn-cs"/>
        </a:defRPr>
      </a:lvl2pPr>
      <a:lvl3pPr marL="1219353" algn="l" defTabSz="1219353" rtl="0" eaLnBrk="1" latinLnBrk="0" hangingPunct="1">
        <a:defRPr sz="2401" kern="1200">
          <a:solidFill>
            <a:schemeClr val="tx1"/>
          </a:solidFill>
          <a:latin typeface="+mn-lt"/>
          <a:ea typeface="+mn-ea"/>
          <a:cs typeface="+mn-cs"/>
        </a:defRPr>
      </a:lvl3pPr>
      <a:lvl4pPr marL="1829029" algn="l" defTabSz="1219353" rtl="0" eaLnBrk="1" latinLnBrk="0" hangingPunct="1">
        <a:defRPr sz="2401" kern="1200">
          <a:solidFill>
            <a:schemeClr val="tx1"/>
          </a:solidFill>
          <a:latin typeface="+mn-lt"/>
          <a:ea typeface="+mn-ea"/>
          <a:cs typeface="+mn-cs"/>
        </a:defRPr>
      </a:lvl4pPr>
      <a:lvl5pPr marL="2438704" algn="l" defTabSz="1219353" rtl="0" eaLnBrk="1" latinLnBrk="0" hangingPunct="1">
        <a:defRPr sz="2401" kern="1200">
          <a:solidFill>
            <a:schemeClr val="tx1"/>
          </a:solidFill>
          <a:latin typeface="+mn-lt"/>
          <a:ea typeface="+mn-ea"/>
          <a:cs typeface="+mn-cs"/>
        </a:defRPr>
      </a:lvl5pPr>
      <a:lvl6pPr marL="3048381" algn="l" defTabSz="1219353" rtl="0" eaLnBrk="1" latinLnBrk="0" hangingPunct="1">
        <a:defRPr sz="2401" kern="1200">
          <a:solidFill>
            <a:schemeClr val="tx1"/>
          </a:solidFill>
          <a:latin typeface="+mn-lt"/>
          <a:ea typeface="+mn-ea"/>
          <a:cs typeface="+mn-cs"/>
        </a:defRPr>
      </a:lvl6pPr>
      <a:lvl7pPr marL="3658057" algn="l" defTabSz="1219353" rtl="0" eaLnBrk="1" latinLnBrk="0" hangingPunct="1">
        <a:defRPr sz="2401" kern="1200">
          <a:solidFill>
            <a:schemeClr val="tx1"/>
          </a:solidFill>
          <a:latin typeface="+mn-lt"/>
          <a:ea typeface="+mn-ea"/>
          <a:cs typeface="+mn-cs"/>
        </a:defRPr>
      </a:lvl7pPr>
      <a:lvl8pPr marL="4267733" algn="l" defTabSz="1219353" rtl="0" eaLnBrk="1" latinLnBrk="0" hangingPunct="1">
        <a:defRPr sz="2401" kern="1200">
          <a:solidFill>
            <a:schemeClr val="tx1"/>
          </a:solidFill>
          <a:latin typeface="+mn-lt"/>
          <a:ea typeface="+mn-ea"/>
          <a:cs typeface="+mn-cs"/>
        </a:defRPr>
      </a:lvl8pPr>
      <a:lvl9pPr marL="4877410" algn="l" defTabSz="1219353" rtl="0" eaLnBrk="1" latinLnBrk="0" hangingPunct="1">
        <a:defRPr sz="2401"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6" name="Picture 5"/>
          <p:cNvPicPr>
            <a:picLocks/>
          </p:cNvPicPr>
          <p:nvPr userDrawn="1"/>
        </p:nvPicPr>
        <p:blipFill>
          <a:blip r:embed="rId3" cstate="print">
            <a:extLst>
              <a:ext uri="{28A0092B-C50C-407E-A947-70E740481C1C}">
                <a14:useLocalDpi xmlns:a14="http://schemas.microsoft.com/office/drawing/2010/main" val="0"/>
              </a:ext>
            </a:extLst>
          </a:blip>
          <a:stretch>
            <a:fillRect/>
          </a:stretch>
        </p:blipFill>
        <p:spPr>
          <a:xfrm>
            <a:off x="0" y="0"/>
            <a:ext cx="12188952" cy="6858000"/>
          </a:xfrm>
          <a:prstGeom prst="rect">
            <a:avLst/>
          </a:prstGeom>
        </p:spPr>
      </p:pic>
      <p:pic>
        <p:nvPicPr>
          <p:cNvPr id="7" name="Picture 6"/>
          <p:cNvPicPr>
            <a:picLocks noChangeAspect="1"/>
          </p:cNvPicPr>
          <p:nvPr userDrawn="1"/>
        </p:nvPicPr>
        <p:blipFill>
          <a:blip r:embed="rId4"/>
          <a:stretch>
            <a:fillRect/>
          </a:stretch>
        </p:blipFill>
        <p:spPr>
          <a:xfrm>
            <a:off x="9985247" y="338459"/>
            <a:ext cx="1806575" cy="403742"/>
          </a:xfrm>
          <a:prstGeom prst="rect">
            <a:avLst/>
          </a:prstGeom>
        </p:spPr>
      </p:pic>
    </p:spTree>
    <p:extLst>
      <p:ext uri="{BB962C8B-B14F-4D97-AF65-F5344CB8AC3E}">
        <p14:creationId xmlns:p14="http://schemas.microsoft.com/office/powerpoint/2010/main" val="3843732577"/>
      </p:ext>
    </p:extLst>
  </p:cSld>
  <p:clrMap bg1="lt1" tx1="dk1" bg2="lt2" tx2="dk2" accent1="accent1" accent2="accent2" accent3="accent3" accent4="accent4" accent5="accent5" accent6="accent6" hlink="hlink" folHlink="folHlink"/>
  <p:sldLayoutIdLst>
    <p:sldLayoutId id="2147483989" r:id="rId1"/>
  </p:sldLayoutIdLst>
  <p:hf hdr="0" dt="0"/>
  <p:txStyles>
    <p:titleStyle>
      <a:lvl1pPr algn="l" defTabSz="1217978" rtl="0" eaLnBrk="0" fontAlgn="base" hangingPunct="0">
        <a:spcBef>
          <a:spcPct val="0"/>
        </a:spcBef>
        <a:spcAft>
          <a:spcPct val="0"/>
        </a:spcAft>
        <a:defRPr sz="4401" kern="1200">
          <a:solidFill>
            <a:schemeClr val="tx1"/>
          </a:solidFill>
          <a:latin typeface="+mj-lt"/>
          <a:ea typeface="+mj-ea"/>
          <a:cs typeface="+mj-cs"/>
        </a:defRPr>
      </a:lvl1pPr>
      <a:lvl2pPr algn="l" defTabSz="1217978" rtl="0" eaLnBrk="0" fontAlgn="base" hangingPunct="0">
        <a:spcBef>
          <a:spcPct val="0"/>
        </a:spcBef>
        <a:spcAft>
          <a:spcPct val="0"/>
        </a:spcAft>
        <a:defRPr sz="4401">
          <a:solidFill>
            <a:schemeClr val="tx1"/>
          </a:solidFill>
          <a:latin typeface="Corbel" pitchFamily="34" charset="0"/>
        </a:defRPr>
      </a:lvl2pPr>
      <a:lvl3pPr algn="l" defTabSz="1217978" rtl="0" eaLnBrk="0" fontAlgn="base" hangingPunct="0">
        <a:spcBef>
          <a:spcPct val="0"/>
        </a:spcBef>
        <a:spcAft>
          <a:spcPct val="0"/>
        </a:spcAft>
        <a:defRPr sz="4401">
          <a:solidFill>
            <a:schemeClr val="tx1"/>
          </a:solidFill>
          <a:latin typeface="Corbel" pitchFamily="34" charset="0"/>
        </a:defRPr>
      </a:lvl3pPr>
      <a:lvl4pPr algn="l" defTabSz="1217978" rtl="0" eaLnBrk="0" fontAlgn="base" hangingPunct="0">
        <a:spcBef>
          <a:spcPct val="0"/>
        </a:spcBef>
        <a:spcAft>
          <a:spcPct val="0"/>
        </a:spcAft>
        <a:defRPr sz="4401">
          <a:solidFill>
            <a:schemeClr val="tx1"/>
          </a:solidFill>
          <a:latin typeface="Corbel" pitchFamily="34" charset="0"/>
        </a:defRPr>
      </a:lvl4pPr>
      <a:lvl5pPr algn="l" defTabSz="1217978" rtl="0" eaLnBrk="0" fontAlgn="base" hangingPunct="0">
        <a:spcBef>
          <a:spcPct val="0"/>
        </a:spcBef>
        <a:spcAft>
          <a:spcPct val="0"/>
        </a:spcAft>
        <a:defRPr sz="4401">
          <a:solidFill>
            <a:schemeClr val="tx1"/>
          </a:solidFill>
          <a:latin typeface="Corbel" pitchFamily="34" charset="0"/>
        </a:defRPr>
      </a:lvl5pPr>
      <a:lvl6pPr marL="457337" algn="ctr" defTabSz="1217978" rtl="0" eaLnBrk="1" fontAlgn="base" hangingPunct="1">
        <a:spcBef>
          <a:spcPct val="0"/>
        </a:spcBef>
        <a:spcAft>
          <a:spcPct val="0"/>
        </a:spcAft>
        <a:defRPr sz="5902">
          <a:solidFill>
            <a:schemeClr val="tx1"/>
          </a:solidFill>
          <a:latin typeface="Work Sans Light" pitchFamily="2" charset="0"/>
        </a:defRPr>
      </a:lvl6pPr>
      <a:lvl7pPr marL="914674" algn="ctr" defTabSz="1217978" rtl="0" eaLnBrk="1" fontAlgn="base" hangingPunct="1">
        <a:spcBef>
          <a:spcPct val="0"/>
        </a:spcBef>
        <a:spcAft>
          <a:spcPct val="0"/>
        </a:spcAft>
        <a:defRPr sz="5902">
          <a:solidFill>
            <a:schemeClr val="tx1"/>
          </a:solidFill>
          <a:latin typeface="Work Sans Light" pitchFamily="2" charset="0"/>
        </a:defRPr>
      </a:lvl7pPr>
      <a:lvl8pPr marL="1372011" algn="ctr" defTabSz="1217978" rtl="0" eaLnBrk="1" fontAlgn="base" hangingPunct="1">
        <a:spcBef>
          <a:spcPct val="0"/>
        </a:spcBef>
        <a:spcAft>
          <a:spcPct val="0"/>
        </a:spcAft>
        <a:defRPr sz="5902">
          <a:solidFill>
            <a:schemeClr val="tx1"/>
          </a:solidFill>
          <a:latin typeface="Work Sans Light" pitchFamily="2" charset="0"/>
        </a:defRPr>
      </a:lvl8pPr>
      <a:lvl9pPr marL="1829349" algn="ctr" defTabSz="1217978" rtl="0" eaLnBrk="1" fontAlgn="base" hangingPunct="1">
        <a:spcBef>
          <a:spcPct val="0"/>
        </a:spcBef>
        <a:spcAft>
          <a:spcPct val="0"/>
        </a:spcAft>
        <a:defRPr sz="5902">
          <a:solidFill>
            <a:schemeClr val="tx1"/>
          </a:solidFill>
          <a:latin typeface="Work Sans Light" pitchFamily="2" charset="0"/>
        </a:defRPr>
      </a:lvl9pPr>
    </p:titleStyle>
    <p:bodyStyle>
      <a:lvl1pPr marL="455750" indent="-455750" algn="l" defTabSz="1217978" rtl="0" eaLnBrk="0" fontAlgn="base" hangingPunct="0">
        <a:spcBef>
          <a:spcPct val="20000"/>
        </a:spcBef>
        <a:spcAft>
          <a:spcPct val="0"/>
        </a:spcAft>
        <a:buFont typeface="Arial" charset="0"/>
        <a:buChar char="•"/>
        <a:defRPr sz="3601" kern="1200">
          <a:solidFill>
            <a:schemeClr val="bg1"/>
          </a:solidFill>
          <a:latin typeface="+mn-lt"/>
          <a:ea typeface="+mn-ea"/>
          <a:cs typeface="+mn-cs"/>
        </a:defRPr>
      </a:lvl1pPr>
      <a:lvl2pPr marL="989310" indent="-379527" algn="l" defTabSz="1217978" rtl="0" eaLnBrk="0" fontAlgn="base" hangingPunct="0">
        <a:spcBef>
          <a:spcPct val="20000"/>
        </a:spcBef>
        <a:spcAft>
          <a:spcPct val="0"/>
        </a:spcAft>
        <a:buFont typeface="Arial" charset="0"/>
        <a:buChar char="–"/>
        <a:defRPr sz="3201" kern="1200">
          <a:solidFill>
            <a:schemeClr val="bg1"/>
          </a:solidFill>
          <a:latin typeface="+mn-lt"/>
          <a:ea typeface="+mn-ea"/>
          <a:cs typeface="+mn-cs"/>
        </a:defRPr>
      </a:lvl2pPr>
      <a:lvl3pPr marL="1522870" indent="-303304" algn="l" defTabSz="1217978" rtl="0" eaLnBrk="0" fontAlgn="base" hangingPunct="0">
        <a:spcBef>
          <a:spcPct val="20000"/>
        </a:spcBef>
        <a:spcAft>
          <a:spcPct val="0"/>
        </a:spcAft>
        <a:buFont typeface="Arial" charset="0"/>
        <a:buChar char="•"/>
        <a:defRPr sz="2401" kern="1200">
          <a:solidFill>
            <a:schemeClr val="bg1"/>
          </a:solidFill>
          <a:latin typeface="+mn-lt"/>
          <a:ea typeface="+mn-ea"/>
          <a:cs typeface="+mn-cs"/>
        </a:defRPr>
      </a:lvl3pPr>
      <a:lvl4pPr marL="2132653" indent="-303304" algn="l" defTabSz="1217978" rtl="0" eaLnBrk="0" fontAlgn="base" hangingPunct="0">
        <a:spcBef>
          <a:spcPct val="20000"/>
        </a:spcBef>
        <a:spcAft>
          <a:spcPct val="0"/>
        </a:spcAft>
        <a:buFont typeface="Arial" charset="0"/>
        <a:buChar char="–"/>
        <a:defRPr sz="2001" kern="1200">
          <a:solidFill>
            <a:schemeClr val="bg1"/>
          </a:solidFill>
          <a:latin typeface="+mn-lt"/>
          <a:ea typeface="+mn-ea"/>
          <a:cs typeface="+mn-cs"/>
        </a:defRPr>
      </a:lvl4pPr>
      <a:lvl5pPr marL="2742435" indent="-303304" algn="l" defTabSz="1217978" rtl="0" eaLnBrk="0" fontAlgn="base" hangingPunct="0">
        <a:spcBef>
          <a:spcPct val="20000"/>
        </a:spcBef>
        <a:spcAft>
          <a:spcPct val="0"/>
        </a:spcAft>
        <a:buFont typeface="Arial" charset="0"/>
        <a:buChar char="»"/>
        <a:defRPr sz="2001" kern="1200">
          <a:solidFill>
            <a:schemeClr val="bg1"/>
          </a:solidFill>
          <a:latin typeface="+mn-lt"/>
          <a:ea typeface="+mn-ea"/>
          <a:cs typeface="+mn-cs"/>
        </a:defRPr>
      </a:lvl5pPr>
      <a:lvl6pPr marL="3353219" indent="-304838" algn="l" defTabSz="1219353" rtl="0" eaLnBrk="1" latinLnBrk="0" hangingPunct="1">
        <a:spcBef>
          <a:spcPct val="20000"/>
        </a:spcBef>
        <a:buFont typeface="Arial" panose="020B0604020202020204" pitchFamily="34" charset="0"/>
        <a:buChar char="•"/>
        <a:defRPr sz="2701" kern="1200">
          <a:solidFill>
            <a:schemeClr val="tx1"/>
          </a:solidFill>
          <a:latin typeface="+mn-lt"/>
          <a:ea typeface="+mn-ea"/>
          <a:cs typeface="+mn-cs"/>
        </a:defRPr>
      </a:lvl6pPr>
      <a:lvl7pPr marL="3962896" indent="-304838" algn="l" defTabSz="1219353" rtl="0" eaLnBrk="1" latinLnBrk="0" hangingPunct="1">
        <a:spcBef>
          <a:spcPct val="20000"/>
        </a:spcBef>
        <a:buFont typeface="Arial" panose="020B0604020202020204" pitchFamily="34" charset="0"/>
        <a:buChar char="•"/>
        <a:defRPr sz="2701" kern="1200">
          <a:solidFill>
            <a:schemeClr val="tx1"/>
          </a:solidFill>
          <a:latin typeface="+mn-lt"/>
          <a:ea typeface="+mn-ea"/>
          <a:cs typeface="+mn-cs"/>
        </a:defRPr>
      </a:lvl7pPr>
      <a:lvl8pPr marL="4572571" indent="-304838" algn="l" defTabSz="1219353" rtl="0" eaLnBrk="1" latinLnBrk="0" hangingPunct="1">
        <a:spcBef>
          <a:spcPct val="20000"/>
        </a:spcBef>
        <a:buFont typeface="Arial" panose="020B0604020202020204" pitchFamily="34" charset="0"/>
        <a:buChar char="•"/>
        <a:defRPr sz="2701" kern="1200">
          <a:solidFill>
            <a:schemeClr val="tx1"/>
          </a:solidFill>
          <a:latin typeface="+mn-lt"/>
          <a:ea typeface="+mn-ea"/>
          <a:cs typeface="+mn-cs"/>
        </a:defRPr>
      </a:lvl8pPr>
      <a:lvl9pPr marL="5182247" indent="-304838" algn="l" defTabSz="1219353" rtl="0" eaLnBrk="1" latinLnBrk="0" hangingPunct="1">
        <a:spcBef>
          <a:spcPct val="20000"/>
        </a:spcBef>
        <a:buFont typeface="Arial" panose="020B0604020202020204" pitchFamily="34" charset="0"/>
        <a:buChar char="•"/>
        <a:defRPr sz="2701" kern="1200">
          <a:solidFill>
            <a:schemeClr val="tx1"/>
          </a:solidFill>
          <a:latin typeface="+mn-lt"/>
          <a:ea typeface="+mn-ea"/>
          <a:cs typeface="+mn-cs"/>
        </a:defRPr>
      </a:lvl9pPr>
    </p:bodyStyle>
    <p:otherStyle>
      <a:defPPr>
        <a:defRPr lang="en-US"/>
      </a:defPPr>
      <a:lvl1pPr marL="0" algn="l" defTabSz="1219353" rtl="0" eaLnBrk="1" latinLnBrk="0" hangingPunct="1">
        <a:defRPr sz="2401" kern="1200">
          <a:solidFill>
            <a:schemeClr val="tx1"/>
          </a:solidFill>
          <a:latin typeface="+mn-lt"/>
          <a:ea typeface="+mn-ea"/>
          <a:cs typeface="+mn-cs"/>
        </a:defRPr>
      </a:lvl1pPr>
      <a:lvl2pPr marL="609676" algn="l" defTabSz="1219353" rtl="0" eaLnBrk="1" latinLnBrk="0" hangingPunct="1">
        <a:defRPr sz="2401" kern="1200">
          <a:solidFill>
            <a:schemeClr val="tx1"/>
          </a:solidFill>
          <a:latin typeface="+mn-lt"/>
          <a:ea typeface="+mn-ea"/>
          <a:cs typeface="+mn-cs"/>
        </a:defRPr>
      </a:lvl2pPr>
      <a:lvl3pPr marL="1219353" algn="l" defTabSz="1219353" rtl="0" eaLnBrk="1" latinLnBrk="0" hangingPunct="1">
        <a:defRPr sz="2401" kern="1200">
          <a:solidFill>
            <a:schemeClr val="tx1"/>
          </a:solidFill>
          <a:latin typeface="+mn-lt"/>
          <a:ea typeface="+mn-ea"/>
          <a:cs typeface="+mn-cs"/>
        </a:defRPr>
      </a:lvl3pPr>
      <a:lvl4pPr marL="1829029" algn="l" defTabSz="1219353" rtl="0" eaLnBrk="1" latinLnBrk="0" hangingPunct="1">
        <a:defRPr sz="2401" kern="1200">
          <a:solidFill>
            <a:schemeClr val="tx1"/>
          </a:solidFill>
          <a:latin typeface="+mn-lt"/>
          <a:ea typeface="+mn-ea"/>
          <a:cs typeface="+mn-cs"/>
        </a:defRPr>
      </a:lvl4pPr>
      <a:lvl5pPr marL="2438704" algn="l" defTabSz="1219353" rtl="0" eaLnBrk="1" latinLnBrk="0" hangingPunct="1">
        <a:defRPr sz="2401" kern="1200">
          <a:solidFill>
            <a:schemeClr val="tx1"/>
          </a:solidFill>
          <a:latin typeface="+mn-lt"/>
          <a:ea typeface="+mn-ea"/>
          <a:cs typeface="+mn-cs"/>
        </a:defRPr>
      </a:lvl5pPr>
      <a:lvl6pPr marL="3048381" algn="l" defTabSz="1219353" rtl="0" eaLnBrk="1" latinLnBrk="0" hangingPunct="1">
        <a:defRPr sz="2401" kern="1200">
          <a:solidFill>
            <a:schemeClr val="tx1"/>
          </a:solidFill>
          <a:latin typeface="+mn-lt"/>
          <a:ea typeface="+mn-ea"/>
          <a:cs typeface="+mn-cs"/>
        </a:defRPr>
      </a:lvl6pPr>
      <a:lvl7pPr marL="3658057" algn="l" defTabSz="1219353" rtl="0" eaLnBrk="1" latinLnBrk="0" hangingPunct="1">
        <a:defRPr sz="2401" kern="1200">
          <a:solidFill>
            <a:schemeClr val="tx1"/>
          </a:solidFill>
          <a:latin typeface="+mn-lt"/>
          <a:ea typeface="+mn-ea"/>
          <a:cs typeface="+mn-cs"/>
        </a:defRPr>
      </a:lvl7pPr>
      <a:lvl8pPr marL="4267733" algn="l" defTabSz="1219353" rtl="0" eaLnBrk="1" latinLnBrk="0" hangingPunct="1">
        <a:defRPr sz="2401" kern="1200">
          <a:solidFill>
            <a:schemeClr val="tx1"/>
          </a:solidFill>
          <a:latin typeface="+mn-lt"/>
          <a:ea typeface="+mn-ea"/>
          <a:cs typeface="+mn-cs"/>
        </a:defRPr>
      </a:lvl8pPr>
      <a:lvl9pPr marL="4877410" algn="l" defTabSz="1219353" rtl="0" eaLnBrk="1" latinLnBrk="0" hangingPunct="1">
        <a:defRPr sz="2401"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67354490"/>
      </p:ext>
    </p:extLst>
  </p:cSld>
  <p:clrMap bg1="lt1" tx1="dk1" bg2="lt2" tx2="dk2" accent1="accent1" accent2="accent2" accent3="accent3" accent4="accent4" accent5="accent5" accent6="accent6" hlink="hlink" folHlink="folHlink"/>
  <p:sldLayoutIdLst>
    <p:sldLayoutId id="2147483991" r:id="rId1"/>
  </p:sldLayoutIdLst>
  <p:txStyles>
    <p:titleStyle>
      <a:lvl1pPr algn="l" defTabSz="1217613" rtl="0" eaLnBrk="0" fontAlgn="base" hangingPunct="0">
        <a:spcBef>
          <a:spcPct val="0"/>
        </a:spcBef>
        <a:spcAft>
          <a:spcPct val="0"/>
        </a:spcAft>
        <a:defRPr sz="3200" kern="1200">
          <a:solidFill>
            <a:schemeClr val="tx1"/>
          </a:solidFill>
          <a:latin typeface="+mj-lt"/>
          <a:ea typeface="+mj-ea"/>
          <a:cs typeface="+mj-cs"/>
        </a:defRPr>
      </a:lvl1pPr>
      <a:lvl2pPr algn="l" defTabSz="1217613" rtl="0" eaLnBrk="0" fontAlgn="base" hangingPunct="0">
        <a:spcBef>
          <a:spcPct val="0"/>
        </a:spcBef>
        <a:spcAft>
          <a:spcPct val="0"/>
        </a:spcAft>
        <a:defRPr sz="3200">
          <a:solidFill>
            <a:schemeClr val="tx1"/>
          </a:solidFill>
          <a:latin typeface="Corbel" pitchFamily="34" charset="0"/>
        </a:defRPr>
      </a:lvl2pPr>
      <a:lvl3pPr algn="l" defTabSz="1217613" rtl="0" eaLnBrk="0" fontAlgn="base" hangingPunct="0">
        <a:spcBef>
          <a:spcPct val="0"/>
        </a:spcBef>
        <a:spcAft>
          <a:spcPct val="0"/>
        </a:spcAft>
        <a:defRPr sz="3200">
          <a:solidFill>
            <a:schemeClr val="tx1"/>
          </a:solidFill>
          <a:latin typeface="Corbel" pitchFamily="34" charset="0"/>
        </a:defRPr>
      </a:lvl3pPr>
      <a:lvl4pPr algn="l" defTabSz="1217613" rtl="0" eaLnBrk="0" fontAlgn="base" hangingPunct="0">
        <a:spcBef>
          <a:spcPct val="0"/>
        </a:spcBef>
        <a:spcAft>
          <a:spcPct val="0"/>
        </a:spcAft>
        <a:defRPr sz="3200">
          <a:solidFill>
            <a:schemeClr val="tx1"/>
          </a:solidFill>
          <a:latin typeface="Corbel" pitchFamily="34" charset="0"/>
        </a:defRPr>
      </a:lvl4pPr>
      <a:lvl5pPr algn="l" defTabSz="1217613" rtl="0" eaLnBrk="0" fontAlgn="base" hangingPunct="0">
        <a:spcBef>
          <a:spcPct val="0"/>
        </a:spcBef>
        <a:spcAft>
          <a:spcPct val="0"/>
        </a:spcAft>
        <a:defRPr sz="3200">
          <a:solidFill>
            <a:schemeClr val="tx1"/>
          </a:solidFill>
          <a:latin typeface="Corbel" pitchFamily="34" charset="0"/>
        </a:defRPr>
      </a:lvl5pPr>
      <a:lvl6pPr marL="457200" algn="ctr" defTabSz="1217613" rtl="0" eaLnBrk="1" fontAlgn="base" hangingPunct="1">
        <a:spcBef>
          <a:spcPct val="0"/>
        </a:spcBef>
        <a:spcAft>
          <a:spcPct val="0"/>
        </a:spcAft>
        <a:defRPr sz="5900">
          <a:solidFill>
            <a:schemeClr val="tx1"/>
          </a:solidFill>
          <a:latin typeface="Work Sans Light" pitchFamily="2" charset="0"/>
        </a:defRPr>
      </a:lvl6pPr>
      <a:lvl7pPr marL="914400" algn="ctr" defTabSz="1217613" rtl="0" eaLnBrk="1" fontAlgn="base" hangingPunct="1">
        <a:spcBef>
          <a:spcPct val="0"/>
        </a:spcBef>
        <a:spcAft>
          <a:spcPct val="0"/>
        </a:spcAft>
        <a:defRPr sz="5900">
          <a:solidFill>
            <a:schemeClr val="tx1"/>
          </a:solidFill>
          <a:latin typeface="Work Sans Light" pitchFamily="2" charset="0"/>
        </a:defRPr>
      </a:lvl7pPr>
      <a:lvl8pPr marL="1371600" algn="ctr" defTabSz="1217613" rtl="0" eaLnBrk="1" fontAlgn="base" hangingPunct="1">
        <a:spcBef>
          <a:spcPct val="0"/>
        </a:spcBef>
        <a:spcAft>
          <a:spcPct val="0"/>
        </a:spcAft>
        <a:defRPr sz="5900">
          <a:solidFill>
            <a:schemeClr val="tx1"/>
          </a:solidFill>
          <a:latin typeface="Work Sans Light" pitchFamily="2" charset="0"/>
        </a:defRPr>
      </a:lvl8pPr>
      <a:lvl9pPr marL="1828800" algn="ctr" defTabSz="1217613" rtl="0" eaLnBrk="1" fontAlgn="base" hangingPunct="1">
        <a:spcBef>
          <a:spcPct val="0"/>
        </a:spcBef>
        <a:spcAft>
          <a:spcPct val="0"/>
        </a:spcAft>
        <a:defRPr sz="5900">
          <a:solidFill>
            <a:schemeClr val="tx1"/>
          </a:solidFill>
          <a:latin typeface="Work Sans Light" pitchFamily="2" charset="0"/>
        </a:defRPr>
      </a:lvl9pPr>
    </p:titleStyle>
    <p:bodyStyle>
      <a:lvl1pPr marL="455613" indent="-455613" algn="l" defTabSz="1217613" rtl="0" eaLnBrk="0" fontAlgn="base" hangingPunct="0">
        <a:spcBef>
          <a:spcPct val="20000"/>
        </a:spcBef>
        <a:spcAft>
          <a:spcPct val="0"/>
        </a:spcAft>
        <a:buFont typeface="Arial" charset="0"/>
        <a:buChar char="•"/>
        <a:defRPr sz="4300" kern="1200">
          <a:solidFill>
            <a:srgbClr val="53565A"/>
          </a:solidFill>
          <a:latin typeface="+mn-lt"/>
          <a:ea typeface="+mn-ea"/>
          <a:cs typeface="+mn-cs"/>
        </a:defRPr>
      </a:lvl1pPr>
      <a:lvl2pPr marL="989013" indent="-379413" algn="l" defTabSz="1217613" rtl="0" eaLnBrk="0" fontAlgn="base" hangingPunct="0">
        <a:spcBef>
          <a:spcPct val="20000"/>
        </a:spcBef>
        <a:spcAft>
          <a:spcPct val="0"/>
        </a:spcAft>
        <a:buFont typeface="Arial" charset="0"/>
        <a:buChar char="–"/>
        <a:defRPr sz="3700" kern="1200">
          <a:solidFill>
            <a:srgbClr val="53565A"/>
          </a:solidFill>
          <a:latin typeface="+mn-lt"/>
          <a:ea typeface="+mn-ea"/>
          <a:cs typeface="+mn-cs"/>
        </a:defRPr>
      </a:lvl2pPr>
      <a:lvl3pPr marL="1522413" indent="-303213" algn="l" defTabSz="1217613" rtl="0" eaLnBrk="0" fontAlgn="base" hangingPunct="0">
        <a:spcBef>
          <a:spcPct val="20000"/>
        </a:spcBef>
        <a:spcAft>
          <a:spcPct val="0"/>
        </a:spcAft>
        <a:buFont typeface="Arial" charset="0"/>
        <a:buChar char="•"/>
        <a:defRPr sz="3200" kern="1200">
          <a:solidFill>
            <a:srgbClr val="53565A"/>
          </a:solidFill>
          <a:latin typeface="+mn-lt"/>
          <a:ea typeface="+mn-ea"/>
          <a:cs typeface="+mn-cs"/>
        </a:defRPr>
      </a:lvl3pPr>
      <a:lvl4pPr marL="2132013" indent="-303213" algn="l" defTabSz="1217613" rtl="0" eaLnBrk="0" fontAlgn="base" hangingPunct="0">
        <a:spcBef>
          <a:spcPct val="20000"/>
        </a:spcBef>
        <a:spcAft>
          <a:spcPct val="0"/>
        </a:spcAft>
        <a:buFont typeface="Arial" charset="0"/>
        <a:buChar char="–"/>
        <a:defRPr sz="2700" kern="1200">
          <a:solidFill>
            <a:srgbClr val="53565A"/>
          </a:solidFill>
          <a:latin typeface="+mn-lt"/>
          <a:ea typeface="+mn-ea"/>
          <a:cs typeface="+mn-cs"/>
        </a:defRPr>
      </a:lvl4pPr>
      <a:lvl5pPr marL="2741613" indent="-303213" algn="l" defTabSz="1217613" rtl="0" eaLnBrk="0" fontAlgn="base" hangingPunct="0">
        <a:spcBef>
          <a:spcPct val="20000"/>
        </a:spcBef>
        <a:spcAft>
          <a:spcPct val="0"/>
        </a:spcAft>
        <a:buFont typeface="Arial" charset="0"/>
        <a:buChar char="»"/>
        <a:defRPr sz="2700" kern="1200">
          <a:solidFill>
            <a:srgbClr val="53565A"/>
          </a:solidFill>
          <a:latin typeface="+mn-lt"/>
          <a:ea typeface="+mn-ea"/>
          <a:cs typeface="+mn-cs"/>
        </a:defRPr>
      </a:lvl5pPr>
      <a:lvl6pPr marL="3352213" indent="-304747" algn="l" defTabSz="1218987"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1707" indent="-304747" algn="l" defTabSz="1218987"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1200" indent="-304747" algn="l" defTabSz="1218987"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0693" indent="-304747" algn="l" defTabSz="1218987"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8987" rtl="0" eaLnBrk="1" latinLnBrk="0" hangingPunct="1">
        <a:defRPr sz="2400" kern="1200">
          <a:solidFill>
            <a:schemeClr val="tx1"/>
          </a:solidFill>
          <a:latin typeface="+mn-lt"/>
          <a:ea typeface="+mn-ea"/>
          <a:cs typeface="+mn-cs"/>
        </a:defRPr>
      </a:lvl1pPr>
      <a:lvl2pPr marL="609493" algn="l" defTabSz="1218987" rtl="0" eaLnBrk="1" latinLnBrk="0" hangingPunct="1">
        <a:defRPr sz="2400" kern="1200">
          <a:solidFill>
            <a:schemeClr val="tx1"/>
          </a:solidFill>
          <a:latin typeface="+mn-lt"/>
          <a:ea typeface="+mn-ea"/>
          <a:cs typeface="+mn-cs"/>
        </a:defRPr>
      </a:lvl2pPr>
      <a:lvl3pPr marL="1218987" algn="l" defTabSz="1218987" rtl="0" eaLnBrk="1" latinLnBrk="0" hangingPunct="1">
        <a:defRPr sz="2400" kern="1200">
          <a:solidFill>
            <a:schemeClr val="tx1"/>
          </a:solidFill>
          <a:latin typeface="+mn-lt"/>
          <a:ea typeface="+mn-ea"/>
          <a:cs typeface="+mn-cs"/>
        </a:defRPr>
      </a:lvl3pPr>
      <a:lvl4pPr marL="1828480" algn="l" defTabSz="1218987" rtl="0" eaLnBrk="1" latinLnBrk="0" hangingPunct="1">
        <a:defRPr sz="2400" kern="1200">
          <a:solidFill>
            <a:schemeClr val="tx1"/>
          </a:solidFill>
          <a:latin typeface="+mn-lt"/>
          <a:ea typeface="+mn-ea"/>
          <a:cs typeface="+mn-cs"/>
        </a:defRPr>
      </a:lvl4pPr>
      <a:lvl5pPr marL="2437973" algn="l" defTabSz="1218987" rtl="0" eaLnBrk="1" latinLnBrk="0" hangingPunct="1">
        <a:defRPr sz="2400" kern="1200">
          <a:solidFill>
            <a:schemeClr val="tx1"/>
          </a:solidFill>
          <a:latin typeface="+mn-lt"/>
          <a:ea typeface="+mn-ea"/>
          <a:cs typeface="+mn-cs"/>
        </a:defRPr>
      </a:lvl5pPr>
      <a:lvl6pPr marL="3047467" algn="l" defTabSz="1218987" rtl="0" eaLnBrk="1" latinLnBrk="0" hangingPunct="1">
        <a:defRPr sz="2400" kern="1200">
          <a:solidFill>
            <a:schemeClr val="tx1"/>
          </a:solidFill>
          <a:latin typeface="+mn-lt"/>
          <a:ea typeface="+mn-ea"/>
          <a:cs typeface="+mn-cs"/>
        </a:defRPr>
      </a:lvl6pPr>
      <a:lvl7pPr marL="3656960" algn="l" defTabSz="1218987" rtl="0" eaLnBrk="1" latinLnBrk="0" hangingPunct="1">
        <a:defRPr sz="2400" kern="1200">
          <a:solidFill>
            <a:schemeClr val="tx1"/>
          </a:solidFill>
          <a:latin typeface="+mn-lt"/>
          <a:ea typeface="+mn-ea"/>
          <a:cs typeface="+mn-cs"/>
        </a:defRPr>
      </a:lvl7pPr>
      <a:lvl8pPr marL="4266453" algn="l" defTabSz="1218987" rtl="0" eaLnBrk="1" latinLnBrk="0" hangingPunct="1">
        <a:defRPr sz="2400" kern="1200">
          <a:solidFill>
            <a:schemeClr val="tx1"/>
          </a:solidFill>
          <a:latin typeface="+mn-lt"/>
          <a:ea typeface="+mn-ea"/>
          <a:cs typeface="+mn-cs"/>
        </a:defRPr>
      </a:lvl8pPr>
      <a:lvl9pPr marL="4875947" algn="l" defTabSz="1218987" rtl="0" eaLnBrk="1" latinLnBrk="0" hangingPunct="1">
        <a:defRPr sz="24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665299655"/>
      </p:ext>
    </p:extLst>
  </p:cSld>
  <p:clrMap bg1="lt1" tx1="dk1" bg2="lt2" tx2="dk2" accent1="accent1" accent2="accent2" accent3="accent3" accent4="accent4" accent5="accent5" accent6="accent6" hlink="hlink" folHlink="folHlink"/>
  <p:sldLayoutIdLst>
    <p:sldLayoutId id="2147483993" r:id="rId1"/>
  </p:sldLayoutIdLst>
  <p:txStyles>
    <p:titleStyle>
      <a:lvl1pPr algn="l" defTabSz="1217613" rtl="0" eaLnBrk="0" fontAlgn="base" hangingPunct="0">
        <a:spcBef>
          <a:spcPct val="0"/>
        </a:spcBef>
        <a:spcAft>
          <a:spcPct val="0"/>
        </a:spcAft>
        <a:defRPr sz="3200" kern="1200">
          <a:solidFill>
            <a:schemeClr val="tx1"/>
          </a:solidFill>
          <a:latin typeface="+mj-lt"/>
          <a:ea typeface="+mj-ea"/>
          <a:cs typeface="+mj-cs"/>
        </a:defRPr>
      </a:lvl1pPr>
      <a:lvl2pPr algn="l" defTabSz="1217613" rtl="0" eaLnBrk="0" fontAlgn="base" hangingPunct="0">
        <a:spcBef>
          <a:spcPct val="0"/>
        </a:spcBef>
        <a:spcAft>
          <a:spcPct val="0"/>
        </a:spcAft>
        <a:defRPr sz="3200">
          <a:solidFill>
            <a:schemeClr val="tx1"/>
          </a:solidFill>
          <a:latin typeface="Corbel" pitchFamily="34" charset="0"/>
        </a:defRPr>
      </a:lvl2pPr>
      <a:lvl3pPr algn="l" defTabSz="1217613" rtl="0" eaLnBrk="0" fontAlgn="base" hangingPunct="0">
        <a:spcBef>
          <a:spcPct val="0"/>
        </a:spcBef>
        <a:spcAft>
          <a:spcPct val="0"/>
        </a:spcAft>
        <a:defRPr sz="3200">
          <a:solidFill>
            <a:schemeClr val="tx1"/>
          </a:solidFill>
          <a:latin typeface="Corbel" pitchFamily="34" charset="0"/>
        </a:defRPr>
      </a:lvl3pPr>
      <a:lvl4pPr algn="l" defTabSz="1217613" rtl="0" eaLnBrk="0" fontAlgn="base" hangingPunct="0">
        <a:spcBef>
          <a:spcPct val="0"/>
        </a:spcBef>
        <a:spcAft>
          <a:spcPct val="0"/>
        </a:spcAft>
        <a:defRPr sz="3200">
          <a:solidFill>
            <a:schemeClr val="tx1"/>
          </a:solidFill>
          <a:latin typeface="Corbel" pitchFamily="34" charset="0"/>
        </a:defRPr>
      </a:lvl4pPr>
      <a:lvl5pPr algn="l" defTabSz="1217613" rtl="0" eaLnBrk="0" fontAlgn="base" hangingPunct="0">
        <a:spcBef>
          <a:spcPct val="0"/>
        </a:spcBef>
        <a:spcAft>
          <a:spcPct val="0"/>
        </a:spcAft>
        <a:defRPr sz="3200">
          <a:solidFill>
            <a:schemeClr val="tx1"/>
          </a:solidFill>
          <a:latin typeface="Corbel" pitchFamily="34" charset="0"/>
        </a:defRPr>
      </a:lvl5pPr>
      <a:lvl6pPr marL="457200" algn="ctr" defTabSz="1217613" rtl="0" eaLnBrk="1" fontAlgn="base" hangingPunct="1">
        <a:spcBef>
          <a:spcPct val="0"/>
        </a:spcBef>
        <a:spcAft>
          <a:spcPct val="0"/>
        </a:spcAft>
        <a:defRPr sz="5900">
          <a:solidFill>
            <a:schemeClr val="tx1"/>
          </a:solidFill>
          <a:latin typeface="Work Sans Light" pitchFamily="2" charset="0"/>
        </a:defRPr>
      </a:lvl6pPr>
      <a:lvl7pPr marL="914400" algn="ctr" defTabSz="1217613" rtl="0" eaLnBrk="1" fontAlgn="base" hangingPunct="1">
        <a:spcBef>
          <a:spcPct val="0"/>
        </a:spcBef>
        <a:spcAft>
          <a:spcPct val="0"/>
        </a:spcAft>
        <a:defRPr sz="5900">
          <a:solidFill>
            <a:schemeClr val="tx1"/>
          </a:solidFill>
          <a:latin typeface="Work Sans Light" pitchFamily="2" charset="0"/>
        </a:defRPr>
      </a:lvl7pPr>
      <a:lvl8pPr marL="1371600" algn="ctr" defTabSz="1217613" rtl="0" eaLnBrk="1" fontAlgn="base" hangingPunct="1">
        <a:spcBef>
          <a:spcPct val="0"/>
        </a:spcBef>
        <a:spcAft>
          <a:spcPct val="0"/>
        </a:spcAft>
        <a:defRPr sz="5900">
          <a:solidFill>
            <a:schemeClr val="tx1"/>
          </a:solidFill>
          <a:latin typeface="Work Sans Light" pitchFamily="2" charset="0"/>
        </a:defRPr>
      </a:lvl8pPr>
      <a:lvl9pPr marL="1828800" algn="ctr" defTabSz="1217613" rtl="0" eaLnBrk="1" fontAlgn="base" hangingPunct="1">
        <a:spcBef>
          <a:spcPct val="0"/>
        </a:spcBef>
        <a:spcAft>
          <a:spcPct val="0"/>
        </a:spcAft>
        <a:defRPr sz="5900">
          <a:solidFill>
            <a:schemeClr val="tx1"/>
          </a:solidFill>
          <a:latin typeface="Work Sans Light" pitchFamily="2" charset="0"/>
        </a:defRPr>
      </a:lvl9pPr>
    </p:titleStyle>
    <p:bodyStyle>
      <a:lvl1pPr marL="455613" indent="-455613" algn="l" defTabSz="1217613" rtl="0" eaLnBrk="0" fontAlgn="base" hangingPunct="0">
        <a:spcBef>
          <a:spcPct val="20000"/>
        </a:spcBef>
        <a:spcAft>
          <a:spcPct val="0"/>
        </a:spcAft>
        <a:buFont typeface="Arial" charset="0"/>
        <a:buChar char="•"/>
        <a:defRPr sz="4300" kern="1200">
          <a:solidFill>
            <a:srgbClr val="53565A"/>
          </a:solidFill>
          <a:latin typeface="+mn-lt"/>
          <a:ea typeface="+mn-ea"/>
          <a:cs typeface="+mn-cs"/>
        </a:defRPr>
      </a:lvl1pPr>
      <a:lvl2pPr marL="989013" indent="-379413" algn="l" defTabSz="1217613" rtl="0" eaLnBrk="0" fontAlgn="base" hangingPunct="0">
        <a:spcBef>
          <a:spcPct val="20000"/>
        </a:spcBef>
        <a:spcAft>
          <a:spcPct val="0"/>
        </a:spcAft>
        <a:buFont typeface="Arial" charset="0"/>
        <a:buChar char="–"/>
        <a:defRPr sz="3700" kern="1200">
          <a:solidFill>
            <a:srgbClr val="53565A"/>
          </a:solidFill>
          <a:latin typeface="+mn-lt"/>
          <a:ea typeface="+mn-ea"/>
          <a:cs typeface="+mn-cs"/>
        </a:defRPr>
      </a:lvl2pPr>
      <a:lvl3pPr marL="1522413" indent="-303213" algn="l" defTabSz="1217613" rtl="0" eaLnBrk="0" fontAlgn="base" hangingPunct="0">
        <a:spcBef>
          <a:spcPct val="20000"/>
        </a:spcBef>
        <a:spcAft>
          <a:spcPct val="0"/>
        </a:spcAft>
        <a:buFont typeface="Arial" charset="0"/>
        <a:buChar char="•"/>
        <a:defRPr sz="3200" kern="1200">
          <a:solidFill>
            <a:srgbClr val="53565A"/>
          </a:solidFill>
          <a:latin typeface="+mn-lt"/>
          <a:ea typeface="+mn-ea"/>
          <a:cs typeface="+mn-cs"/>
        </a:defRPr>
      </a:lvl3pPr>
      <a:lvl4pPr marL="2132013" indent="-303213" algn="l" defTabSz="1217613" rtl="0" eaLnBrk="0" fontAlgn="base" hangingPunct="0">
        <a:spcBef>
          <a:spcPct val="20000"/>
        </a:spcBef>
        <a:spcAft>
          <a:spcPct val="0"/>
        </a:spcAft>
        <a:buFont typeface="Arial" charset="0"/>
        <a:buChar char="–"/>
        <a:defRPr sz="2700" kern="1200">
          <a:solidFill>
            <a:srgbClr val="53565A"/>
          </a:solidFill>
          <a:latin typeface="+mn-lt"/>
          <a:ea typeface="+mn-ea"/>
          <a:cs typeface="+mn-cs"/>
        </a:defRPr>
      </a:lvl4pPr>
      <a:lvl5pPr marL="2741613" indent="-303213" algn="l" defTabSz="1217613" rtl="0" eaLnBrk="0" fontAlgn="base" hangingPunct="0">
        <a:spcBef>
          <a:spcPct val="20000"/>
        </a:spcBef>
        <a:spcAft>
          <a:spcPct val="0"/>
        </a:spcAft>
        <a:buFont typeface="Arial" charset="0"/>
        <a:buChar char="»"/>
        <a:defRPr sz="2700" kern="1200">
          <a:solidFill>
            <a:srgbClr val="53565A"/>
          </a:solidFill>
          <a:latin typeface="+mn-lt"/>
          <a:ea typeface="+mn-ea"/>
          <a:cs typeface="+mn-cs"/>
        </a:defRPr>
      </a:lvl5pPr>
      <a:lvl6pPr marL="3352213" indent="-304747" algn="l" defTabSz="1218987"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1707" indent="-304747" algn="l" defTabSz="1218987"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1200" indent="-304747" algn="l" defTabSz="1218987"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0693" indent="-304747" algn="l" defTabSz="1218987"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8987" rtl="0" eaLnBrk="1" latinLnBrk="0" hangingPunct="1">
        <a:defRPr sz="2400" kern="1200">
          <a:solidFill>
            <a:schemeClr val="tx1"/>
          </a:solidFill>
          <a:latin typeface="+mn-lt"/>
          <a:ea typeface="+mn-ea"/>
          <a:cs typeface="+mn-cs"/>
        </a:defRPr>
      </a:lvl1pPr>
      <a:lvl2pPr marL="609493" algn="l" defTabSz="1218987" rtl="0" eaLnBrk="1" latinLnBrk="0" hangingPunct="1">
        <a:defRPr sz="2400" kern="1200">
          <a:solidFill>
            <a:schemeClr val="tx1"/>
          </a:solidFill>
          <a:latin typeface="+mn-lt"/>
          <a:ea typeface="+mn-ea"/>
          <a:cs typeface="+mn-cs"/>
        </a:defRPr>
      </a:lvl2pPr>
      <a:lvl3pPr marL="1218987" algn="l" defTabSz="1218987" rtl="0" eaLnBrk="1" latinLnBrk="0" hangingPunct="1">
        <a:defRPr sz="2400" kern="1200">
          <a:solidFill>
            <a:schemeClr val="tx1"/>
          </a:solidFill>
          <a:latin typeface="+mn-lt"/>
          <a:ea typeface="+mn-ea"/>
          <a:cs typeface="+mn-cs"/>
        </a:defRPr>
      </a:lvl3pPr>
      <a:lvl4pPr marL="1828480" algn="l" defTabSz="1218987" rtl="0" eaLnBrk="1" latinLnBrk="0" hangingPunct="1">
        <a:defRPr sz="2400" kern="1200">
          <a:solidFill>
            <a:schemeClr val="tx1"/>
          </a:solidFill>
          <a:latin typeface="+mn-lt"/>
          <a:ea typeface="+mn-ea"/>
          <a:cs typeface="+mn-cs"/>
        </a:defRPr>
      </a:lvl4pPr>
      <a:lvl5pPr marL="2437973" algn="l" defTabSz="1218987" rtl="0" eaLnBrk="1" latinLnBrk="0" hangingPunct="1">
        <a:defRPr sz="2400" kern="1200">
          <a:solidFill>
            <a:schemeClr val="tx1"/>
          </a:solidFill>
          <a:latin typeface="+mn-lt"/>
          <a:ea typeface="+mn-ea"/>
          <a:cs typeface="+mn-cs"/>
        </a:defRPr>
      </a:lvl5pPr>
      <a:lvl6pPr marL="3047467" algn="l" defTabSz="1218987" rtl="0" eaLnBrk="1" latinLnBrk="0" hangingPunct="1">
        <a:defRPr sz="2400" kern="1200">
          <a:solidFill>
            <a:schemeClr val="tx1"/>
          </a:solidFill>
          <a:latin typeface="+mn-lt"/>
          <a:ea typeface="+mn-ea"/>
          <a:cs typeface="+mn-cs"/>
        </a:defRPr>
      </a:lvl6pPr>
      <a:lvl7pPr marL="3656960" algn="l" defTabSz="1218987" rtl="0" eaLnBrk="1" latinLnBrk="0" hangingPunct="1">
        <a:defRPr sz="2400" kern="1200">
          <a:solidFill>
            <a:schemeClr val="tx1"/>
          </a:solidFill>
          <a:latin typeface="+mn-lt"/>
          <a:ea typeface="+mn-ea"/>
          <a:cs typeface="+mn-cs"/>
        </a:defRPr>
      </a:lvl7pPr>
      <a:lvl8pPr marL="4266453" algn="l" defTabSz="1218987" rtl="0" eaLnBrk="1" latinLnBrk="0" hangingPunct="1">
        <a:defRPr sz="2400" kern="1200">
          <a:solidFill>
            <a:schemeClr val="tx1"/>
          </a:solidFill>
          <a:latin typeface="+mn-lt"/>
          <a:ea typeface="+mn-ea"/>
          <a:cs typeface="+mn-cs"/>
        </a:defRPr>
      </a:lvl8pPr>
      <a:lvl9pPr marL="4875947" algn="l" defTabSz="1218987" rtl="0" eaLnBrk="1" latinLnBrk="0" hangingPunct="1">
        <a:defRPr sz="24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44697527"/>
      </p:ext>
    </p:extLst>
  </p:cSld>
  <p:clrMap bg1="lt1" tx1="dk1" bg2="lt2" tx2="dk2" accent1="accent1" accent2="accent2" accent3="accent3" accent4="accent4" accent5="accent5" accent6="accent6" hlink="hlink" folHlink="folHlink"/>
  <p:sldLayoutIdLst>
    <p:sldLayoutId id="2147483995" r:id="rId1"/>
  </p:sldLayoutIdLst>
  <p:txStyles>
    <p:titleStyle>
      <a:lvl1pPr algn="l" defTabSz="1217613" rtl="0" eaLnBrk="0" fontAlgn="base" hangingPunct="0">
        <a:spcBef>
          <a:spcPct val="0"/>
        </a:spcBef>
        <a:spcAft>
          <a:spcPct val="0"/>
        </a:spcAft>
        <a:defRPr sz="3200" kern="1200">
          <a:solidFill>
            <a:schemeClr val="tx1"/>
          </a:solidFill>
          <a:latin typeface="+mj-lt"/>
          <a:ea typeface="+mj-ea"/>
          <a:cs typeface="+mj-cs"/>
        </a:defRPr>
      </a:lvl1pPr>
      <a:lvl2pPr algn="l" defTabSz="1217613" rtl="0" eaLnBrk="0" fontAlgn="base" hangingPunct="0">
        <a:spcBef>
          <a:spcPct val="0"/>
        </a:spcBef>
        <a:spcAft>
          <a:spcPct val="0"/>
        </a:spcAft>
        <a:defRPr sz="3200">
          <a:solidFill>
            <a:schemeClr val="tx1"/>
          </a:solidFill>
          <a:latin typeface="Corbel" pitchFamily="34" charset="0"/>
        </a:defRPr>
      </a:lvl2pPr>
      <a:lvl3pPr algn="l" defTabSz="1217613" rtl="0" eaLnBrk="0" fontAlgn="base" hangingPunct="0">
        <a:spcBef>
          <a:spcPct val="0"/>
        </a:spcBef>
        <a:spcAft>
          <a:spcPct val="0"/>
        </a:spcAft>
        <a:defRPr sz="3200">
          <a:solidFill>
            <a:schemeClr val="tx1"/>
          </a:solidFill>
          <a:latin typeface="Corbel" pitchFamily="34" charset="0"/>
        </a:defRPr>
      </a:lvl3pPr>
      <a:lvl4pPr algn="l" defTabSz="1217613" rtl="0" eaLnBrk="0" fontAlgn="base" hangingPunct="0">
        <a:spcBef>
          <a:spcPct val="0"/>
        </a:spcBef>
        <a:spcAft>
          <a:spcPct val="0"/>
        </a:spcAft>
        <a:defRPr sz="3200">
          <a:solidFill>
            <a:schemeClr val="tx1"/>
          </a:solidFill>
          <a:latin typeface="Corbel" pitchFamily="34" charset="0"/>
        </a:defRPr>
      </a:lvl4pPr>
      <a:lvl5pPr algn="l" defTabSz="1217613" rtl="0" eaLnBrk="0" fontAlgn="base" hangingPunct="0">
        <a:spcBef>
          <a:spcPct val="0"/>
        </a:spcBef>
        <a:spcAft>
          <a:spcPct val="0"/>
        </a:spcAft>
        <a:defRPr sz="3200">
          <a:solidFill>
            <a:schemeClr val="tx1"/>
          </a:solidFill>
          <a:latin typeface="Corbel" pitchFamily="34" charset="0"/>
        </a:defRPr>
      </a:lvl5pPr>
      <a:lvl6pPr marL="457200" algn="ctr" defTabSz="1217613" rtl="0" eaLnBrk="1" fontAlgn="base" hangingPunct="1">
        <a:spcBef>
          <a:spcPct val="0"/>
        </a:spcBef>
        <a:spcAft>
          <a:spcPct val="0"/>
        </a:spcAft>
        <a:defRPr sz="5900">
          <a:solidFill>
            <a:schemeClr val="tx1"/>
          </a:solidFill>
          <a:latin typeface="Work Sans Light" pitchFamily="2" charset="0"/>
        </a:defRPr>
      </a:lvl6pPr>
      <a:lvl7pPr marL="914400" algn="ctr" defTabSz="1217613" rtl="0" eaLnBrk="1" fontAlgn="base" hangingPunct="1">
        <a:spcBef>
          <a:spcPct val="0"/>
        </a:spcBef>
        <a:spcAft>
          <a:spcPct val="0"/>
        </a:spcAft>
        <a:defRPr sz="5900">
          <a:solidFill>
            <a:schemeClr val="tx1"/>
          </a:solidFill>
          <a:latin typeface="Work Sans Light" pitchFamily="2" charset="0"/>
        </a:defRPr>
      </a:lvl7pPr>
      <a:lvl8pPr marL="1371600" algn="ctr" defTabSz="1217613" rtl="0" eaLnBrk="1" fontAlgn="base" hangingPunct="1">
        <a:spcBef>
          <a:spcPct val="0"/>
        </a:spcBef>
        <a:spcAft>
          <a:spcPct val="0"/>
        </a:spcAft>
        <a:defRPr sz="5900">
          <a:solidFill>
            <a:schemeClr val="tx1"/>
          </a:solidFill>
          <a:latin typeface="Work Sans Light" pitchFamily="2" charset="0"/>
        </a:defRPr>
      </a:lvl8pPr>
      <a:lvl9pPr marL="1828800" algn="ctr" defTabSz="1217613" rtl="0" eaLnBrk="1" fontAlgn="base" hangingPunct="1">
        <a:spcBef>
          <a:spcPct val="0"/>
        </a:spcBef>
        <a:spcAft>
          <a:spcPct val="0"/>
        </a:spcAft>
        <a:defRPr sz="5900">
          <a:solidFill>
            <a:schemeClr val="tx1"/>
          </a:solidFill>
          <a:latin typeface="Work Sans Light" pitchFamily="2" charset="0"/>
        </a:defRPr>
      </a:lvl9pPr>
    </p:titleStyle>
    <p:bodyStyle>
      <a:lvl1pPr marL="455613" indent="-455613" algn="l" defTabSz="1217613" rtl="0" eaLnBrk="0" fontAlgn="base" hangingPunct="0">
        <a:spcBef>
          <a:spcPct val="20000"/>
        </a:spcBef>
        <a:spcAft>
          <a:spcPct val="0"/>
        </a:spcAft>
        <a:buFont typeface="Arial" charset="0"/>
        <a:buChar char="•"/>
        <a:defRPr sz="4300" kern="1200">
          <a:solidFill>
            <a:srgbClr val="53565A"/>
          </a:solidFill>
          <a:latin typeface="+mn-lt"/>
          <a:ea typeface="+mn-ea"/>
          <a:cs typeface="+mn-cs"/>
        </a:defRPr>
      </a:lvl1pPr>
      <a:lvl2pPr marL="989013" indent="-379413" algn="l" defTabSz="1217613" rtl="0" eaLnBrk="0" fontAlgn="base" hangingPunct="0">
        <a:spcBef>
          <a:spcPct val="20000"/>
        </a:spcBef>
        <a:spcAft>
          <a:spcPct val="0"/>
        </a:spcAft>
        <a:buFont typeface="Arial" charset="0"/>
        <a:buChar char="–"/>
        <a:defRPr sz="3700" kern="1200">
          <a:solidFill>
            <a:srgbClr val="53565A"/>
          </a:solidFill>
          <a:latin typeface="+mn-lt"/>
          <a:ea typeface="+mn-ea"/>
          <a:cs typeface="+mn-cs"/>
        </a:defRPr>
      </a:lvl2pPr>
      <a:lvl3pPr marL="1522413" indent="-303213" algn="l" defTabSz="1217613" rtl="0" eaLnBrk="0" fontAlgn="base" hangingPunct="0">
        <a:spcBef>
          <a:spcPct val="20000"/>
        </a:spcBef>
        <a:spcAft>
          <a:spcPct val="0"/>
        </a:spcAft>
        <a:buFont typeface="Arial" charset="0"/>
        <a:buChar char="•"/>
        <a:defRPr sz="3200" kern="1200">
          <a:solidFill>
            <a:srgbClr val="53565A"/>
          </a:solidFill>
          <a:latin typeface="+mn-lt"/>
          <a:ea typeface="+mn-ea"/>
          <a:cs typeface="+mn-cs"/>
        </a:defRPr>
      </a:lvl3pPr>
      <a:lvl4pPr marL="2132013" indent="-303213" algn="l" defTabSz="1217613" rtl="0" eaLnBrk="0" fontAlgn="base" hangingPunct="0">
        <a:spcBef>
          <a:spcPct val="20000"/>
        </a:spcBef>
        <a:spcAft>
          <a:spcPct val="0"/>
        </a:spcAft>
        <a:buFont typeface="Arial" charset="0"/>
        <a:buChar char="–"/>
        <a:defRPr sz="2700" kern="1200">
          <a:solidFill>
            <a:srgbClr val="53565A"/>
          </a:solidFill>
          <a:latin typeface="+mn-lt"/>
          <a:ea typeface="+mn-ea"/>
          <a:cs typeface="+mn-cs"/>
        </a:defRPr>
      </a:lvl4pPr>
      <a:lvl5pPr marL="2741613" indent="-303213" algn="l" defTabSz="1217613" rtl="0" eaLnBrk="0" fontAlgn="base" hangingPunct="0">
        <a:spcBef>
          <a:spcPct val="20000"/>
        </a:spcBef>
        <a:spcAft>
          <a:spcPct val="0"/>
        </a:spcAft>
        <a:buFont typeface="Arial" charset="0"/>
        <a:buChar char="»"/>
        <a:defRPr sz="2700" kern="1200">
          <a:solidFill>
            <a:srgbClr val="53565A"/>
          </a:solidFill>
          <a:latin typeface="+mn-lt"/>
          <a:ea typeface="+mn-ea"/>
          <a:cs typeface="+mn-cs"/>
        </a:defRPr>
      </a:lvl5pPr>
      <a:lvl6pPr marL="3352213" indent="-304747" algn="l" defTabSz="1218987"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1707" indent="-304747" algn="l" defTabSz="1218987"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1200" indent="-304747" algn="l" defTabSz="1218987"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0693" indent="-304747" algn="l" defTabSz="1218987"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8987" rtl="0" eaLnBrk="1" latinLnBrk="0" hangingPunct="1">
        <a:defRPr sz="2400" kern="1200">
          <a:solidFill>
            <a:schemeClr val="tx1"/>
          </a:solidFill>
          <a:latin typeface="+mn-lt"/>
          <a:ea typeface="+mn-ea"/>
          <a:cs typeface="+mn-cs"/>
        </a:defRPr>
      </a:lvl1pPr>
      <a:lvl2pPr marL="609493" algn="l" defTabSz="1218987" rtl="0" eaLnBrk="1" latinLnBrk="0" hangingPunct="1">
        <a:defRPr sz="2400" kern="1200">
          <a:solidFill>
            <a:schemeClr val="tx1"/>
          </a:solidFill>
          <a:latin typeface="+mn-lt"/>
          <a:ea typeface="+mn-ea"/>
          <a:cs typeface="+mn-cs"/>
        </a:defRPr>
      </a:lvl2pPr>
      <a:lvl3pPr marL="1218987" algn="l" defTabSz="1218987" rtl="0" eaLnBrk="1" latinLnBrk="0" hangingPunct="1">
        <a:defRPr sz="2400" kern="1200">
          <a:solidFill>
            <a:schemeClr val="tx1"/>
          </a:solidFill>
          <a:latin typeface="+mn-lt"/>
          <a:ea typeface="+mn-ea"/>
          <a:cs typeface="+mn-cs"/>
        </a:defRPr>
      </a:lvl3pPr>
      <a:lvl4pPr marL="1828480" algn="l" defTabSz="1218987" rtl="0" eaLnBrk="1" latinLnBrk="0" hangingPunct="1">
        <a:defRPr sz="2400" kern="1200">
          <a:solidFill>
            <a:schemeClr val="tx1"/>
          </a:solidFill>
          <a:latin typeface="+mn-lt"/>
          <a:ea typeface="+mn-ea"/>
          <a:cs typeface="+mn-cs"/>
        </a:defRPr>
      </a:lvl4pPr>
      <a:lvl5pPr marL="2437973" algn="l" defTabSz="1218987" rtl="0" eaLnBrk="1" latinLnBrk="0" hangingPunct="1">
        <a:defRPr sz="2400" kern="1200">
          <a:solidFill>
            <a:schemeClr val="tx1"/>
          </a:solidFill>
          <a:latin typeface="+mn-lt"/>
          <a:ea typeface="+mn-ea"/>
          <a:cs typeface="+mn-cs"/>
        </a:defRPr>
      </a:lvl5pPr>
      <a:lvl6pPr marL="3047467" algn="l" defTabSz="1218987" rtl="0" eaLnBrk="1" latinLnBrk="0" hangingPunct="1">
        <a:defRPr sz="2400" kern="1200">
          <a:solidFill>
            <a:schemeClr val="tx1"/>
          </a:solidFill>
          <a:latin typeface="+mn-lt"/>
          <a:ea typeface="+mn-ea"/>
          <a:cs typeface="+mn-cs"/>
        </a:defRPr>
      </a:lvl6pPr>
      <a:lvl7pPr marL="3656960" algn="l" defTabSz="1218987" rtl="0" eaLnBrk="1" latinLnBrk="0" hangingPunct="1">
        <a:defRPr sz="2400" kern="1200">
          <a:solidFill>
            <a:schemeClr val="tx1"/>
          </a:solidFill>
          <a:latin typeface="+mn-lt"/>
          <a:ea typeface="+mn-ea"/>
          <a:cs typeface="+mn-cs"/>
        </a:defRPr>
      </a:lvl7pPr>
      <a:lvl8pPr marL="4266453" algn="l" defTabSz="1218987" rtl="0" eaLnBrk="1" latinLnBrk="0" hangingPunct="1">
        <a:defRPr sz="2400" kern="1200">
          <a:solidFill>
            <a:schemeClr val="tx1"/>
          </a:solidFill>
          <a:latin typeface="+mn-lt"/>
          <a:ea typeface="+mn-ea"/>
          <a:cs typeface="+mn-cs"/>
        </a:defRPr>
      </a:lvl8pPr>
      <a:lvl9pPr marL="4875947" algn="l" defTabSz="1218987" rtl="0" eaLnBrk="1" latinLnBrk="0" hangingPunct="1">
        <a:defRPr sz="240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216733744"/>
      </p:ext>
    </p:extLst>
  </p:cSld>
  <p:clrMap bg1="lt1" tx1="dk1" bg2="lt2" tx2="dk2" accent1="accent1" accent2="accent2" accent3="accent3" accent4="accent4" accent5="accent5" accent6="accent6" hlink="hlink" folHlink="folHlink"/>
  <p:sldLayoutIdLst>
    <p:sldLayoutId id="2147483997" r:id="rId1"/>
  </p:sldLayoutIdLst>
  <p:txStyles>
    <p:titleStyle>
      <a:lvl1pPr algn="l" defTabSz="1217613" rtl="0" eaLnBrk="0" fontAlgn="base" hangingPunct="0">
        <a:spcBef>
          <a:spcPct val="0"/>
        </a:spcBef>
        <a:spcAft>
          <a:spcPct val="0"/>
        </a:spcAft>
        <a:defRPr sz="3200" kern="1200">
          <a:solidFill>
            <a:schemeClr val="tx1"/>
          </a:solidFill>
          <a:latin typeface="+mj-lt"/>
          <a:ea typeface="+mj-ea"/>
          <a:cs typeface="+mj-cs"/>
        </a:defRPr>
      </a:lvl1pPr>
      <a:lvl2pPr algn="l" defTabSz="1217613" rtl="0" eaLnBrk="0" fontAlgn="base" hangingPunct="0">
        <a:spcBef>
          <a:spcPct val="0"/>
        </a:spcBef>
        <a:spcAft>
          <a:spcPct val="0"/>
        </a:spcAft>
        <a:defRPr sz="3200">
          <a:solidFill>
            <a:schemeClr val="tx1"/>
          </a:solidFill>
          <a:latin typeface="Corbel" pitchFamily="34" charset="0"/>
        </a:defRPr>
      </a:lvl2pPr>
      <a:lvl3pPr algn="l" defTabSz="1217613" rtl="0" eaLnBrk="0" fontAlgn="base" hangingPunct="0">
        <a:spcBef>
          <a:spcPct val="0"/>
        </a:spcBef>
        <a:spcAft>
          <a:spcPct val="0"/>
        </a:spcAft>
        <a:defRPr sz="3200">
          <a:solidFill>
            <a:schemeClr val="tx1"/>
          </a:solidFill>
          <a:latin typeface="Corbel" pitchFamily="34" charset="0"/>
        </a:defRPr>
      </a:lvl3pPr>
      <a:lvl4pPr algn="l" defTabSz="1217613" rtl="0" eaLnBrk="0" fontAlgn="base" hangingPunct="0">
        <a:spcBef>
          <a:spcPct val="0"/>
        </a:spcBef>
        <a:spcAft>
          <a:spcPct val="0"/>
        </a:spcAft>
        <a:defRPr sz="3200">
          <a:solidFill>
            <a:schemeClr val="tx1"/>
          </a:solidFill>
          <a:latin typeface="Corbel" pitchFamily="34" charset="0"/>
        </a:defRPr>
      </a:lvl4pPr>
      <a:lvl5pPr algn="l" defTabSz="1217613" rtl="0" eaLnBrk="0" fontAlgn="base" hangingPunct="0">
        <a:spcBef>
          <a:spcPct val="0"/>
        </a:spcBef>
        <a:spcAft>
          <a:spcPct val="0"/>
        </a:spcAft>
        <a:defRPr sz="3200">
          <a:solidFill>
            <a:schemeClr val="tx1"/>
          </a:solidFill>
          <a:latin typeface="Corbel" pitchFamily="34" charset="0"/>
        </a:defRPr>
      </a:lvl5pPr>
      <a:lvl6pPr marL="457200" algn="ctr" defTabSz="1217613" rtl="0" eaLnBrk="1" fontAlgn="base" hangingPunct="1">
        <a:spcBef>
          <a:spcPct val="0"/>
        </a:spcBef>
        <a:spcAft>
          <a:spcPct val="0"/>
        </a:spcAft>
        <a:defRPr sz="5900">
          <a:solidFill>
            <a:schemeClr val="tx1"/>
          </a:solidFill>
          <a:latin typeface="Work Sans Light" pitchFamily="2" charset="0"/>
        </a:defRPr>
      </a:lvl6pPr>
      <a:lvl7pPr marL="914400" algn="ctr" defTabSz="1217613" rtl="0" eaLnBrk="1" fontAlgn="base" hangingPunct="1">
        <a:spcBef>
          <a:spcPct val="0"/>
        </a:spcBef>
        <a:spcAft>
          <a:spcPct val="0"/>
        </a:spcAft>
        <a:defRPr sz="5900">
          <a:solidFill>
            <a:schemeClr val="tx1"/>
          </a:solidFill>
          <a:latin typeface="Work Sans Light" pitchFamily="2" charset="0"/>
        </a:defRPr>
      </a:lvl7pPr>
      <a:lvl8pPr marL="1371600" algn="ctr" defTabSz="1217613" rtl="0" eaLnBrk="1" fontAlgn="base" hangingPunct="1">
        <a:spcBef>
          <a:spcPct val="0"/>
        </a:spcBef>
        <a:spcAft>
          <a:spcPct val="0"/>
        </a:spcAft>
        <a:defRPr sz="5900">
          <a:solidFill>
            <a:schemeClr val="tx1"/>
          </a:solidFill>
          <a:latin typeface="Work Sans Light" pitchFamily="2" charset="0"/>
        </a:defRPr>
      </a:lvl8pPr>
      <a:lvl9pPr marL="1828800" algn="ctr" defTabSz="1217613" rtl="0" eaLnBrk="1" fontAlgn="base" hangingPunct="1">
        <a:spcBef>
          <a:spcPct val="0"/>
        </a:spcBef>
        <a:spcAft>
          <a:spcPct val="0"/>
        </a:spcAft>
        <a:defRPr sz="5900">
          <a:solidFill>
            <a:schemeClr val="tx1"/>
          </a:solidFill>
          <a:latin typeface="Work Sans Light" pitchFamily="2" charset="0"/>
        </a:defRPr>
      </a:lvl9pPr>
    </p:titleStyle>
    <p:bodyStyle>
      <a:lvl1pPr marL="455613" indent="-455613" algn="l" defTabSz="1217613" rtl="0" eaLnBrk="0" fontAlgn="base" hangingPunct="0">
        <a:spcBef>
          <a:spcPct val="20000"/>
        </a:spcBef>
        <a:spcAft>
          <a:spcPct val="0"/>
        </a:spcAft>
        <a:buFont typeface="Arial" charset="0"/>
        <a:buChar char="•"/>
        <a:defRPr sz="4300" kern="1200">
          <a:solidFill>
            <a:srgbClr val="53565A"/>
          </a:solidFill>
          <a:latin typeface="+mn-lt"/>
          <a:ea typeface="+mn-ea"/>
          <a:cs typeface="+mn-cs"/>
        </a:defRPr>
      </a:lvl1pPr>
      <a:lvl2pPr marL="989013" indent="-379413" algn="l" defTabSz="1217613" rtl="0" eaLnBrk="0" fontAlgn="base" hangingPunct="0">
        <a:spcBef>
          <a:spcPct val="20000"/>
        </a:spcBef>
        <a:spcAft>
          <a:spcPct val="0"/>
        </a:spcAft>
        <a:buFont typeface="Arial" charset="0"/>
        <a:buChar char="–"/>
        <a:defRPr sz="3700" kern="1200">
          <a:solidFill>
            <a:srgbClr val="53565A"/>
          </a:solidFill>
          <a:latin typeface="+mn-lt"/>
          <a:ea typeface="+mn-ea"/>
          <a:cs typeface="+mn-cs"/>
        </a:defRPr>
      </a:lvl2pPr>
      <a:lvl3pPr marL="1522413" indent="-303213" algn="l" defTabSz="1217613" rtl="0" eaLnBrk="0" fontAlgn="base" hangingPunct="0">
        <a:spcBef>
          <a:spcPct val="20000"/>
        </a:spcBef>
        <a:spcAft>
          <a:spcPct val="0"/>
        </a:spcAft>
        <a:buFont typeface="Arial" charset="0"/>
        <a:buChar char="•"/>
        <a:defRPr sz="3200" kern="1200">
          <a:solidFill>
            <a:srgbClr val="53565A"/>
          </a:solidFill>
          <a:latin typeface="+mn-lt"/>
          <a:ea typeface="+mn-ea"/>
          <a:cs typeface="+mn-cs"/>
        </a:defRPr>
      </a:lvl3pPr>
      <a:lvl4pPr marL="2132013" indent="-303213" algn="l" defTabSz="1217613" rtl="0" eaLnBrk="0" fontAlgn="base" hangingPunct="0">
        <a:spcBef>
          <a:spcPct val="20000"/>
        </a:spcBef>
        <a:spcAft>
          <a:spcPct val="0"/>
        </a:spcAft>
        <a:buFont typeface="Arial" charset="0"/>
        <a:buChar char="–"/>
        <a:defRPr sz="2700" kern="1200">
          <a:solidFill>
            <a:srgbClr val="53565A"/>
          </a:solidFill>
          <a:latin typeface="+mn-lt"/>
          <a:ea typeface="+mn-ea"/>
          <a:cs typeface="+mn-cs"/>
        </a:defRPr>
      </a:lvl4pPr>
      <a:lvl5pPr marL="2741613" indent="-303213" algn="l" defTabSz="1217613" rtl="0" eaLnBrk="0" fontAlgn="base" hangingPunct="0">
        <a:spcBef>
          <a:spcPct val="20000"/>
        </a:spcBef>
        <a:spcAft>
          <a:spcPct val="0"/>
        </a:spcAft>
        <a:buFont typeface="Arial" charset="0"/>
        <a:buChar char="»"/>
        <a:defRPr sz="2700" kern="1200">
          <a:solidFill>
            <a:srgbClr val="53565A"/>
          </a:solidFill>
          <a:latin typeface="+mn-lt"/>
          <a:ea typeface="+mn-ea"/>
          <a:cs typeface="+mn-cs"/>
        </a:defRPr>
      </a:lvl5pPr>
      <a:lvl6pPr marL="3352213" indent="-304747" algn="l" defTabSz="1218987"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1707" indent="-304747" algn="l" defTabSz="1218987"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1200" indent="-304747" algn="l" defTabSz="1218987"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0693" indent="-304747" algn="l" defTabSz="1218987"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8987" rtl="0" eaLnBrk="1" latinLnBrk="0" hangingPunct="1">
        <a:defRPr sz="2400" kern="1200">
          <a:solidFill>
            <a:schemeClr val="tx1"/>
          </a:solidFill>
          <a:latin typeface="+mn-lt"/>
          <a:ea typeface="+mn-ea"/>
          <a:cs typeface="+mn-cs"/>
        </a:defRPr>
      </a:lvl1pPr>
      <a:lvl2pPr marL="609493" algn="l" defTabSz="1218987" rtl="0" eaLnBrk="1" latinLnBrk="0" hangingPunct="1">
        <a:defRPr sz="2400" kern="1200">
          <a:solidFill>
            <a:schemeClr val="tx1"/>
          </a:solidFill>
          <a:latin typeface="+mn-lt"/>
          <a:ea typeface="+mn-ea"/>
          <a:cs typeface="+mn-cs"/>
        </a:defRPr>
      </a:lvl2pPr>
      <a:lvl3pPr marL="1218987" algn="l" defTabSz="1218987" rtl="0" eaLnBrk="1" latinLnBrk="0" hangingPunct="1">
        <a:defRPr sz="2400" kern="1200">
          <a:solidFill>
            <a:schemeClr val="tx1"/>
          </a:solidFill>
          <a:latin typeface="+mn-lt"/>
          <a:ea typeface="+mn-ea"/>
          <a:cs typeface="+mn-cs"/>
        </a:defRPr>
      </a:lvl3pPr>
      <a:lvl4pPr marL="1828480" algn="l" defTabSz="1218987" rtl="0" eaLnBrk="1" latinLnBrk="0" hangingPunct="1">
        <a:defRPr sz="2400" kern="1200">
          <a:solidFill>
            <a:schemeClr val="tx1"/>
          </a:solidFill>
          <a:latin typeface="+mn-lt"/>
          <a:ea typeface="+mn-ea"/>
          <a:cs typeface="+mn-cs"/>
        </a:defRPr>
      </a:lvl4pPr>
      <a:lvl5pPr marL="2437973" algn="l" defTabSz="1218987" rtl="0" eaLnBrk="1" latinLnBrk="0" hangingPunct="1">
        <a:defRPr sz="2400" kern="1200">
          <a:solidFill>
            <a:schemeClr val="tx1"/>
          </a:solidFill>
          <a:latin typeface="+mn-lt"/>
          <a:ea typeface="+mn-ea"/>
          <a:cs typeface="+mn-cs"/>
        </a:defRPr>
      </a:lvl5pPr>
      <a:lvl6pPr marL="3047467" algn="l" defTabSz="1218987" rtl="0" eaLnBrk="1" latinLnBrk="0" hangingPunct="1">
        <a:defRPr sz="2400" kern="1200">
          <a:solidFill>
            <a:schemeClr val="tx1"/>
          </a:solidFill>
          <a:latin typeface="+mn-lt"/>
          <a:ea typeface="+mn-ea"/>
          <a:cs typeface="+mn-cs"/>
        </a:defRPr>
      </a:lvl6pPr>
      <a:lvl7pPr marL="3656960" algn="l" defTabSz="1218987" rtl="0" eaLnBrk="1" latinLnBrk="0" hangingPunct="1">
        <a:defRPr sz="2400" kern="1200">
          <a:solidFill>
            <a:schemeClr val="tx1"/>
          </a:solidFill>
          <a:latin typeface="+mn-lt"/>
          <a:ea typeface="+mn-ea"/>
          <a:cs typeface="+mn-cs"/>
        </a:defRPr>
      </a:lvl7pPr>
      <a:lvl8pPr marL="4266453" algn="l" defTabSz="1218987" rtl="0" eaLnBrk="1" latinLnBrk="0" hangingPunct="1">
        <a:defRPr sz="2400" kern="1200">
          <a:solidFill>
            <a:schemeClr val="tx1"/>
          </a:solidFill>
          <a:latin typeface="+mn-lt"/>
          <a:ea typeface="+mn-ea"/>
          <a:cs typeface="+mn-cs"/>
        </a:defRPr>
      </a:lvl8pPr>
      <a:lvl9pPr marL="4875947" algn="l" defTabSz="1218987" rtl="0" eaLnBrk="1" latinLnBrk="0" hangingPunct="1">
        <a:defRPr sz="2400" kern="1200">
          <a:solidFill>
            <a:schemeClr val="tx1"/>
          </a:solidFill>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45198328"/>
      </p:ext>
    </p:extLst>
  </p:cSld>
  <p:clrMap bg1="lt1" tx1="dk1" bg2="lt2" tx2="dk2" accent1="accent1" accent2="accent2" accent3="accent3" accent4="accent4" accent5="accent5" accent6="accent6" hlink="hlink" folHlink="folHlink"/>
  <p:sldLayoutIdLst>
    <p:sldLayoutId id="2147483999" r:id="rId1"/>
  </p:sldLayoutIdLst>
  <p:txStyles>
    <p:titleStyle>
      <a:lvl1pPr algn="ctr" defTabSz="1217613" rtl="0" eaLnBrk="0" fontAlgn="base" hangingPunct="0">
        <a:spcBef>
          <a:spcPct val="0"/>
        </a:spcBef>
        <a:spcAft>
          <a:spcPct val="0"/>
        </a:spcAft>
        <a:defRPr sz="4400" kern="1200" cap="all">
          <a:solidFill>
            <a:schemeClr val="bg2"/>
          </a:solidFill>
          <a:latin typeface="+mj-lt"/>
          <a:ea typeface="+mj-ea"/>
          <a:cs typeface="+mj-cs"/>
        </a:defRPr>
      </a:lvl1pPr>
      <a:lvl2pPr algn="ctr" defTabSz="1217613" rtl="0" eaLnBrk="0" fontAlgn="base" hangingPunct="0">
        <a:spcBef>
          <a:spcPct val="0"/>
        </a:spcBef>
        <a:spcAft>
          <a:spcPct val="0"/>
        </a:spcAft>
        <a:defRPr sz="4400">
          <a:solidFill>
            <a:schemeClr val="bg2"/>
          </a:solidFill>
          <a:latin typeface="Corbel" pitchFamily="34" charset="0"/>
        </a:defRPr>
      </a:lvl2pPr>
      <a:lvl3pPr algn="ctr" defTabSz="1217613" rtl="0" eaLnBrk="0" fontAlgn="base" hangingPunct="0">
        <a:spcBef>
          <a:spcPct val="0"/>
        </a:spcBef>
        <a:spcAft>
          <a:spcPct val="0"/>
        </a:spcAft>
        <a:defRPr sz="4400">
          <a:solidFill>
            <a:schemeClr val="bg2"/>
          </a:solidFill>
          <a:latin typeface="Corbel" pitchFamily="34" charset="0"/>
        </a:defRPr>
      </a:lvl3pPr>
      <a:lvl4pPr algn="ctr" defTabSz="1217613" rtl="0" eaLnBrk="0" fontAlgn="base" hangingPunct="0">
        <a:spcBef>
          <a:spcPct val="0"/>
        </a:spcBef>
        <a:spcAft>
          <a:spcPct val="0"/>
        </a:spcAft>
        <a:defRPr sz="4400">
          <a:solidFill>
            <a:schemeClr val="bg2"/>
          </a:solidFill>
          <a:latin typeface="Corbel" pitchFamily="34" charset="0"/>
        </a:defRPr>
      </a:lvl4pPr>
      <a:lvl5pPr algn="ctr" defTabSz="1217613" rtl="0" eaLnBrk="0" fontAlgn="base" hangingPunct="0">
        <a:spcBef>
          <a:spcPct val="0"/>
        </a:spcBef>
        <a:spcAft>
          <a:spcPct val="0"/>
        </a:spcAft>
        <a:defRPr sz="4400">
          <a:solidFill>
            <a:schemeClr val="bg2"/>
          </a:solidFill>
          <a:latin typeface="Corbel" pitchFamily="34" charset="0"/>
        </a:defRPr>
      </a:lvl5pPr>
      <a:lvl6pPr marL="457200" algn="ctr" defTabSz="1217613" rtl="0" eaLnBrk="1" fontAlgn="base" hangingPunct="1">
        <a:spcBef>
          <a:spcPct val="0"/>
        </a:spcBef>
        <a:spcAft>
          <a:spcPct val="0"/>
        </a:spcAft>
        <a:defRPr sz="5900">
          <a:solidFill>
            <a:schemeClr val="tx1"/>
          </a:solidFill>
          <a:latin typeface="Work Sans Light" pitchFamily="2" charset="0"/>
        </a:defRPr>
      </a:lvl6pPr>
      <a:lvl7pPr marL="914400" algn="ctr" defTabSz="1217613" rtl="0" eaLnBrk="1" fontAlgn="base" hangingPunct="1">
        <a:spcBef>
          <a:spcPct val="0"/>
        </a:spcBef>
        <a:spcAft>
          <a:spcPct val="0"/>
        </a:spcAft>
        <a:defRPr sz="5900">
          <a:solidFill>
            <a:schemeClr val="tx1"/>
          </a:solidFill>
          <a:latin typeface="Work Sans Light" pitchFamily="2" charset="0"/>
        </a:defRPr>
      </a:lvl7pPr>
      <a:lvl8pPr marL="1371600" algn="ctr" defTabSz="1217613" rtl="0" eaLnBrk="1" fontAlgn="base" hangingPunct="1">
        <a:spcBef>
          <a:spcPct val="0"/>
        </a:spcBef>
        <a:spcAft>
          <a:spcPct val="0"/>
        </a:spcAft>
        <a:defRPr sz="5900">
          <a:solidFill>
            <a:schemeClr val="tx1"/>
          </a:solidFill>
          <a:latin typeface="Work Sans Light" pitchFamily="2" charset="0"/>
        </a:defRPr>
      </a:lvl8pPr>
      <a:lvl9pPr marL="1828800" algn="ctr" defTabSz="1217613" rtl="0" eaLnBrk="1" fontAlgn="base" hangingPunct="1">
        <a:spcBef>
          <a:spcPct val="0"/>
        </a:spcBef>
        <a:spcAft>
          <a:spcPct val="0"/>
        </a:spcAft>
        <a:defRPr sz="5900">
          <a:solidFill>
            <a:schemeClr val="tx1"/>
          </a:solidFill>
          <a:latin typeface="Work Sans Light" pitchFamily="2" charset="0"/>
        </a:defRPr>
      </a:lvl9pPr>
    </p:titleStyle>
    <p:bodyStyle>
      <a:lvl1pPr marL="455613" indent="-455613" algn="l" defTabSz="1217613" rtl="0" eaLnBrk="0" fontAlgn="base" hangingPunct="0">
        <a:spcBef>
          <a:spcPct val="20000"/>
        </a:spcBef>
        <a:spcAft>
          <a:spcPct val="0"/>
        </a:spcAft>
        <a:buFont typeface="Arial" charset="0"/>
        <a:buChar char="•"/>
        <a:defRPr sz="3600" kern="1200">
          <a:solidFill>
            <a:schemeClr val="bg2"/>
          </a:solidFill>
          <a:latin typeface="+mn-lt"/>
          <a:ea typeface="+mn-ea"/>
          <a:cs typeface="+mn-cs"/>
        </a:defRPr>
      </a:lvl1pPr>
      <a:lvl2pPr marL="989013" indent="-379413" algn="l" defTabSz="1217613" rtl="0" eaLnBrk="0" fontAlgn="base" hangingPunct="0">
        <a:spcBef>
          <a:spcPct val="20000"/>
        </a:spcBef>
        <a:spcAft>
          <a:spcPct val="0"/>
        </a:spcAft>
        <a:buFont typeface="Arial" charset="0"/>
        <a:buChar char="–"/>
        <a:defRPr sz="3200" kern="1200">
          <a:solidFill>
            <a:schemeClr val="bg2"/>
          </a:solidFill>
          <a:latin typeface="+mn-lt"/>
          <a:ea typeface="+mn-ea"/>
          <a:cs typeface="+mn-cs"/>
        </a:defRPr>
      </a:lvl2pPr>
      <a:lvl3pPr marL="1522413" indent="-303213" algn="l" defTabSz="1217613" rtl="0" eaLnBrk="0" fontAlgn="base" hangingPunct="0">
        <a:spcBef>
          <a:spcPct val="20000"/>
        </a:spcBef>
        <a:spcAft>
          <a:spcPct val="0"/>
        </a:spcAft>
        <a:buFont typeface="Arial" charset="0"/>
        <a:buChar char="•"/>
        <a:defRPr sz="2400" kern="1200">
          <a:solidFill>
            <a:schemeClr val="bg2"/>
          </a:solidFill>
          <a:latin typeface="+mn-lt"/>
          <a:ea typeface="+mn-ea"/>
          <a:cs typeface="+mn-cs"/>
        </a:defRPr>
      </a:lvl3pPr>
      <a:lvl4pPr marL="2132013" indent="-303213" algn="l" defTabSz="1217613" rtl="0" eaLnBrk="0" fontAlgn="base" hangingPunct="0">
        <a:spcBef>
          <a:spcPct val="20000"/>
        </a:spcBef>
        <a:spcAft>
          <a:spcPct val="0"/>
        </a:spcAft>
        <a:buFont typeface="Arial" charset="0"/>
        <a:buChar char="–"/>
        <a:defRPr sz="2000" kern="1200">
          <a:solidFill>
            <a:schemeClr val="bg2"/>
          </a:solidFill>
          <a:latin typeface="+mn-lt"/>
          <a:ea typeface="+mn-ea"/>
          <a:cs typeface="+mn-cs"/>
        </a:defRPr>
      </a:lvl4pPr>
      <a:lvl5pPr marL="2741613" indent="-303213" algn="l" defTabSz="1217613" rtl="0" eaLnBrk="0" fontAlgn="base" hangingPunct="0">
        <a:spcBef>
          <a:spcPct val="20000"/>
        </a:spcBef>
        <a:spcAft>
          <a:spcPct val="0"/>
        </a:spcAft>
        <a:buFont typeface="Arial" charset="0"/>
        <a:buChar char="»"/>
        <a:defRPr sz="2000" kern="1200">
          <a:solidFill>
            <a:schemeClr val="bg2"/>
          </a:solidFill>
          <a:latin typeface="+mn-lt"/>
          <a:ea typeface="+mn-ea"/>
          <a:cs typeface="+mn-cs"/>
        </a:defRPr>
      </a:lvl5pPr>
      <a:lvl6pPr marL="3352213" indent="-304747" algn="l" defTabSz="1218987"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1707" indent="-304747" algn="l" defTabSz="1218987"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1200" indent="-304747" algn="l" defTabSz="1218987"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0693" indent="-304747" algn="l" defTabSz="1218987"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8987" rtl="0" eaLnBrk="1" latinLnBrk="0" hangingPunct="1">
        <a:defRPr sz="2400" kern="1200">
          <a:solidFill>
            <a:schemeClr val="tx1"/>
          </a:solidFill>
          <a:latin typeface="+mn-lt"/>
          <a:ea typeface="+mn-ea"/>
          <a:cs typeface="+mn-cs"/>
        </a:defRPr>
      </a:lvl1pPr>
      <a:lvl2pPr marL="609493" algn="l" defTabSz="1218987" rtl="0" eaLnBrk="1" latinLnBrk="0" hangingPunct="1">
        <a:defRPr sz="2400" kern="1200">
          <a:solidFill>
            <a:schemeClr val="tx1"/>
          </a:solidFill>
          <a:latin typeface="+mn-lt"/>
          <a:ea typeface="+mn-ea"/>
          <a:cs typeface="+mn-cs"/>
        </a:defRPr>
      </a:lvl2pPr>
      <a:lvl3pPr marL="1218987" algn="l" defTabSz="1218987" rtl="0" eaLnBrk="1" latinLnBrk="0" hangingPunct="1">
        <a:defRPr sz="2400" kern="1200">
          <a:solidFill>
            <a:schemeClr val="tx1"/>
          </a:solidFill>
          <a:latin typeface="+mn-lt"/>
          <a:ea typeface="+mn-ea"/>
          <a:cs typeface="+mn-cs"/>
        </a:defRPr>
      </a:lvl3pPr>
      <a:lvl4pPr marL="1828480" algn="l" defTabSz="1218987" rtl="0" eaLnBrk="1" latinLnBrk="0" hangingPunct="1">
        <a:defRPr sz="2400" kern="1200">
          <a:solidFill>
            <a:schemeClr val="tx1"/>
          </a:solidFill>
          <a:latin typeface="+mn-lt"/>
          <a:ea typeface="+mn-ea"/>
          <a:cs typeface="+mn-cs"/>
        </a:defRPr>
      </a:lvl4pPr>
      <a:lvl5pPr marL="2437973" algn="l" defTabSz="1218987" rtl="0" eaLnBrk="1" latinLnBrk="0" hangingPunct="1">
        <a:defRPr sz="2400" kern="1200">
          <a:solidFill>
            <a:schemeClr val="tx1"/>
          </a:solidFill>
          <a:latin typeface="+mn-lt"/>
          <a:ea typeface="+mn-ea"/>
          <a:cs typeface="+mn-cs"/>
        </a:defRPr>
      </a:lvl5pPr>
      <a:lvl6pPr marL="3047467" algn="l" defTabSz="1218987" rtl="0" eaLnBrk="1" latinLnBrk="0" hangingPunct="1">
        <a:defRPr sz="2400" kern="1200">
          <a:solidFill>
            <a:schemeClr val="tx1"/>
          </a:solidFill>
          <a:latin typeface="+mn-lt"/>
          <a:ea typeface="+mn-ea"/>
          <a:cs typeface="+mn-cs"/>
        </a:defRPr>
      </a:lvl6pPr>
      <a:lvl7pPr marL="3656960" algn="l" defTabSz="1218987" rtl="0" eaLnBrk="1" latinLnBrk="0" hangingPunct="1">
        <a:defRPr sz="2400" kern="1200">
          <a:solidFill>
            <a:schemeClr val="tx1"/>
          </a:solidFill>
          <a:latin typeface="+mn-lt"/>
          <a:ea typeface="+mn-ea"/>
          <a:cs typeface="+mn-cs"/>
        </a:defRPr>
      </a:lvl7pPr>
      <a:lvl8pPr marL="4266453" algn="l" defTabSz="1218987" rtl="0" eaLnBrk="1" latinLnBrk="0" hangingPunct="1">
        <a:defRPr sz="2400" kern="1200">
          <a:solidFill>
            <a:schemeClr val="tx1"/>
          </a:solidFill>
          <a:latin typeface="+mn-lt"/>
          <a:ea typeface="+mn-ea"/>
          <a:cs typeface="+mn-cs"/>
        </a:defRPr>
      </a:lvl8pPr>
      <a:lvl9pPr marL="4875947" algn="l" defTabSz="1218987" rtl="0" eaLnBrk="1" latinLnBrk="0" hangingPunct="1">
        <a:defRPr sz="2400" kern="1200">
          <a:solidFill>
            <a:schemeClr val="tx1"/>
          </a:solidFill>
          <a:latin typeface="+mn-lt"/>
          <a:ea typeface="+mn-ea"/>
          <a:cs typeface="+mn-cs"/>
        </a:defRPr>
      </a:lvl9pPr>
    </p:otherStyle>
  </p:txStyles>
</p:sldMaster>
</file>

<file path=ppt/slideMasters/slideMaster1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132770639"/>
      </p:ext>
    </p:extLst>
  </p:cSld>
  <p:clrMap bg1="lt1" tx1="dk1" bg2="lt2" tx2="dk2" accent1="accent1" accent2="accent2" accent3="accent3" accent4="accent4" accent5="accent5" accent6="accent6" hlink="hlink" folHlink="folHlink"/>
  <p:sldLayoutIdLst>
    <p:sldLayoutId id="2147484001" r:id="rId1"/>
  </p:sldLayoutIdLst>
  <p:txStyles>
    <p:titleStyle>
      <a:lvl1pPr algn="ctr" defTabSz="1217613" rtl="0" eaLnBrk="0" fontAlgn="base" hangingPunct="0">
        <a:spcBef>
          <a:spcPct val="0"/>
        </a:spcBef>
        <a:spcAft>
          <a:spcPct val="0"/>
        </a:spcAft>
        <a:defRPr sz="2800" kern="1200" cap="all">
          <a:solidFill>
            <a:schemeClr val="accent1"/>
          </a:solidFill>
          <a:latin typeface="+mj-lt"/>
          <a:ea typeface="+mj-ea"/>
          <a:cs typeface="+mj-cs"/>
        </a:defRPr>
      </a:lvl1pPr>
      <a:lvl2pPr algn="ctr" defTabSz="1217613" rtl="0" eaLnBrk="0" fontAlgn="base" hangingPunct="0">
        <a:spcBef>
          <a:spcPct val="0"/>
        </a:spcBef>
        <a:spcAft>
          <a:spcPct val="0"/>
        </a:spcAft>
        <a:defRPr sz="2800">
          <a:solidFill>
            <a:schemeClr val="accent1"/>
          </a:solidFill>
          <a:latin typeface="Corbel" pitchFamily="34" charset="0"/>
        </a:defRPr>
      </a:lvl2pPr>
      <a:lvl3pPr algn="ctr" defTabSz="1217613" rtl="0" eaLnBrk="0" fontAlgn="base" hangingPunct="0">
        <a:spcBef>
          <a:spcPct val="0"/>
        </a:spcBef>
        <a:spcAft>
          <a:spcPct val="0"/>
        </a:spcAft>
        <a:defRPr sz="2800">
          <a:solidFill>
            <a:schemeClr val="accent1"/>
          </a:solidFill>
          <a:latin typeface="Corbel" pitchFamily="34" charset="0"/>
        </a:defRPr>
      </a:lvl3pPr>
      <a:lvl4pPr algn="ctr" defTabSz="1217613" rtl="0" eaLnBrk="0" fontAlgn="base" hangingPunct="0">
        <a:spcBef>
          <a:spcPct val="0"/>
        </a:spcBef>
        <a:spcAft>
          <a:spcPct val="0"/>
        </a:spcAft>
        <a:defRPr sz="2800">
          <a:solidFill>
            <a:schemeClr val="accent1"/>
          </a:solidFill>
          <a:latin typeface="Corbel" pitchFamily="34" charset="0"/>
        </a:defRPr>
      </a:lvl4pPr>
      <a:lvl5pPr algn="ctr" defTabSz="1217613" rtl="0" eaLnBrk="0" fontAlgn="base" hangingPunct="0">
        <a:spcBef>
          <a:spcPct val="0"/>
        </a:spcBef>
        <a:spcAft>
          <a:spcPct val="0"/>
        </a:spcAft>
        <a:defRPr sz="2800">
          <a:solidFill>
            <a:schemeClr val="accent1"/>
          </a:solidFill>
          <a:latin typeface="Corbel" pitchFamily="34" charset="0"/>
        </a:defRPr>
      </a:lvl5pPr>
      <a:lvl6pPr marL="457200" algn="ctr" defTabSz="1217613" rtl="0" eaLnBrk="1" fontAlgn="base" hangingPunct="1">
        <a:spcBef>
          <a:spcPct val="0"/>
        </a:spcBef>
        <a:spcAft>
          <a:spcPct val="0"/>
        </a:spcAft>
        <a:defRPr sz="5900">
          <a:solidFill>
            <a:schemeClr val="tx1"/>
          </a:solidFill>
          <a:latin typeface="Work Sans Light" pitchFamily="2" charset="0"/>
        </a:defRPr>
      </a:lvl6pPr>
      <a:lvl7pPr marL="914400" algn="ctr" defTabSz="1217613" rtl="0" eaLnBrk="1" fontAlgn="base" hangingPunct="1">
        <a:spcBef>
          <a:spcPct val="0"/>
        </a:spcBef>
        <a:spcAft>
          <a:spcPct val="0"/>
        </a:spcAft>
        <a:defRPr sz="5900">
          <a:solidFill>
            <a:schemeClr val="tx1"/>
          </a:solidFill>
          <a:latin typeface="Work Sans Light" pitchFamily="2" charset="0"/>
        </a:defRPr>
      </a:lvl7pPr>
      <a:lvl8pPr marL="1371600" algn="ctr" defTabSz="1217613" rtl="0" eaLnBrk="1" fontAlgn="base" hangingPunct="1">
        <a:spcBef>
          <a:spcPct val="0"/>
        </a:spcBef>
        <a:spcAft>
          <a:spcPct val="0"/>
        </a:spcAft>
        <a:defRPr sz="5900">
          <a:solidFill>
            <a:schemeClr val="tx1"/>
          </a:solidFill>
          <a:latin typeface="Work Sans Light" pitchFamily="2" charset="0"/>
        </a:defRPr>
      </a:lvl8pPr>
      <a:lvl9pPr marL="1828800" algn="ctr" defTabSz="1217613" rtl="0" eaLnBrk="1" fontAlgn="base" hangingPunct="1">
        <a:spcBef>
          <a:spcPct val="0"/>
        </a:spcBef>
        <a:spcAft>
          <a:spcPct val="0"/>
        </a:spcAft>
        <a:defRPr sz="5900">
          <a:solidFill>
            <a:schemeClr val="tx1"/>
          </a:solidFill>
          <a:latin typeface="Work Sans Light" pitchFamily="2" charset="0"/>
        </a:defRPr>
      </a:lvl9pPr>
    </p:titleStyle>
    <p:bodyStyle>
      <a:lvl1pPr marL="455613" indent="-455613" algn="l" defTabSz="1217613" rtl="0" eaLnBrk="0" fontAlgn="base" hangingPunct="0">
        <a:spcBef>
          <a:spcPct val="20000"/>
        </a:spcBef>
        <a:spcAft>
          <a:spcPct val="0"/>
        </a:spcAft>
        <a:buFont typeface="Arial" charset="0"/>
        <a:buChar char="•"/>
        <a:defRPr sz="3600" kern="1200">
          <a:solidFill>
            <a:schemeClr val="tx1"/>
          </a:solidFill>
          <a:latin typeface="+mn-lt"/>
          <a:ea typeface="+mn-ea"/>
          <a:cs typeface="+mn-cs"/>
        </a:defRPr>
      </a:lvl1pPr>
      <a:lvl2pPr marL="989013" indent="-379413" algn="l" defTabSz="1217613" rtl="0" eaLnBrk="0" fontAlgn="base" hangingPunct="0">
        <a:spcBef>
          <a:spcPct val="20000"/>
        </a:spcBef>
        <a:spcAft>
          <a:spcPct val="0"/>
        </a:spcAft>
        <a:buFont typeface="Arial" charset="0"/>
        <a:buChar char="–"/>
        <a:defRPr sz="3200" kern="1200">
          <a:solidFill>
            <a:schemeClr val="tx1"/>
          </a:solidFill>
          <a:latin typeface="+mn-lt"/>
          <a:ea typeface="+mn-ea"/>
          <a:cs typeface="+mn-cs"/>
        </a:defRPr>
      </a:lvl2pPr>
      <a:lvl3pPr marL="1522413" indent="-303213" algn="l" defTabSz="1217613"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2132013" indent="-303213" algn="l" defTabSz="1217613"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741613" indent="-303213" algn="l" defTabSz="1217613"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3352213" indent="-304747" algn="l" defTabSz="1218987"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1707" indent="-304747" algn="l" defTabSz="1218987"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1200" indent="-304747" algn="l" defTabSz="1218987"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0693" indent="-304747" algn="l" defTabSz="1218987"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8987" rtl="0" eaLnBrk="1" latinLnBrk="0" hangingPunct="1">
        <a:defRPr sz="2400" kern="1200">
          <a:solidFill>
            <a:schemeClr val="tx1"/>
          </a:solidFill>
          <a:latin typeface="+mn-lt"/>
          <a:ea typeface="+mn-ea"/>
          <a:cs typeface="+mn-cs"/>
        </a:defRPr>
      </a:lvl1pPr>
      <a:lvl2pPr marL="609493" algn="l" defTabSz="1218987" rtl="0" eaLnBrk="1" latinLnBrk="0" hangingPunct="1">
        <a:defRPr sz="2400" kern="1200">
          <a:solidFill>
            <a:schemeClr val="tx1"/>
          </a:solidFill>
          <a:latin typeface="+mn-lt"/>
          <a:ea typeface="+mn-ea"/>
          <a:cs typeface="+mn-cs"/>
        </a:defRPr>
      </a:lvl2pPr>
      <a:lvl3pPr marL="1218987" algn="l" defTabSz="1218987" rtl="0" eaLnBrk="1" latinLnBrk="0" hangingPunct="1">
        <a:defRPr sz="2400" kern="1200">
          <a:solidFill>
            <a:schemeClr val="tx1"/>
          </a:solidFill>
          <a:latin typeface="+mn-lt"/>
          <a:ea typeface="+mn-ea"/>
          <a:cs typeface="+mn-cs"/>
        </a:defRPr>
      </a:lvl3pPr>
      <a:lvl4pPr marL="1828480" algn="l" defTabSz="1218987" rtl="0" eaLnBrk="1" latinLnBrk="0" hangingPunct="1">
        <a:defRPr sz="2400" kern="1200">
          <a:solidFill>
            <a:schemeClr val="tx1"/>
          </a:solidFill>
          <a:latin typeface="+mn-lt"/>
          <a:ea typeface="+mn-ea"/>
          <a:cs typeface="+mn-cs"/>
        </a:defRPr>
      </a:lvl4pPr>
      <a:lvl5pPr marL="2437973" algn="l" defTabSz="1218987" rtl="0" eaLnBrk="1" latinLnBrk="0" hangingPunct="1">
        <a:defRPr sz="2400" kern="1200">
          <a:solidFill>
            <a:schemeClr val="tx1"/>
          </a:solidFill>
          <a:latin typeface="+mn-lt"/>
          <a:ea typeface="+mn-ea"/>
          <a:cs typeface="+mn-cs"/>
        </a:defRPr>
      </a:lvl5pPr>
      <a:lvl6pPr marL="3047467" algn="l" defTabSz="1218987" rtl="0" eaLnBrk="1" latinLnBrk="0" hangingPunct="1">
        <a:defRPr sz="2400" kern="1200">
          <a:solidFill>
            <a:schemeClr val="tx1"/>
          </a:solidFill>
          <a:latin typeface="+mn-lt"/>
          <a:ea typeface="+mn-ea"/>
          <a:cs typeface="+mn-cs"/>
        </a:defRPr>
      </a:lvl6pPr>
      <a:lvl7pPr marL="3656960" algn="l" defTabSz="1218987" rtl="0" eaLnBrk="1" latinLnBrk="0" hangingPunct="1">
        <a:defRPr sz="2400" kern="1200">
          <a:solidFill>
            <a:schemeClr val="tx1"/>
          </a:solidFill>
          <a:latin typeface="+mn-lt"/>
          <a:ea typeface="+mn-ea"/>
          <a:cs typeface="+mn-cs"/>
        </a:defRPr>
      </a:lvl7pPr>
      <a:lvl8pPr marL="4266453" algn="l" defTabSz="1218987" rtl="0" eaLnBrk="1" latinLnBrk="0" hangingPunct="1">
        <a:defRPr sz="2400" kern="1200">
          <a:solidFill>
            <a:schemeClr val="tx1"/>
          </a:solidFill>
          <a:latin typeface="+mn-lt"/>
          <a:ea typeface="+mn-ea"/>
          <a:cs typeface="+mn-cs"/>
        </a:defRPr>
      </a:lvl8pPr>
      <a:lvl9pPr marL="4875947" algn="l" defTabSz="1218987" rtl="0" eaLnBrk="1" latinLnBrk="0" hangingPunct="1">
        <a:defRPr sz="2400" kern="1200">
          <a:solidFill>
            <a:schemeClr val="tx1"/>
          </a:solidFill>
          <a:latin typeface="+mn-lt"/>
          <a:ea typeface="+mn-ea"/>
          <a:cs typeface="+mn-cs"/>
        </a:defRPr>
      </a:lvl9pPr>
    </p:otherStyle>
  </p:txStyles>
</p:sldMaster>
</file>

<file path=ppt/slideMasters/slideMaster1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722498572"/>
      </p:ext>
    </p:extLst>
  </p:cSld>
  <p:clrMap bg1="lt1" tx1="dk1" bg2="lt2" tx2="dk2" accent1="accent1" accent2="accent2" accent3="accent3" accent4="accent4" accent5="accent5" accent6="accent6" hlink="hlink" folHlink="folHlink"/>
  <p:sldLayoutIdLst>
    <p:sldLayoutId id="2147484003" r:id="rId1"/>
  </p:sldLayoutIdLst>
  <p:txStyles>
    <p:titleStyle>
      <a:lvl1pPr algn="ctr" defTabSz="1217613" rtl="0" eaLnBrk="0" fontAlgn="base" hangingPunct="0">
        <a:spcBef>
          <a:spcPct val="0"/>
        </a:spcBef>
        <a:spcAft>
          <a:spcPct val="0"/>
        </a:spcAft>
        <a:defRPr sz="4400" kern="1200" cap="all">
          <a:solidFill>
            <a:schemeClr val="bg2"/>
          </a:solidFill>
          <a:latin typeface="+mj-lt"/>
          <a:ea typeface="+mj-ea"/>
          <a:cs typeface="+mj-cs"/>
        </a:defRPr>
      </a:lvl1pPr>
      <a:lvl2pPr algn="ctr" defTabSz="1217613" rtl="0" eaLnBrk="0" fontAlgn="base" hangingPunct="0">
        <a:spcBef>
          <a:spcPct val="0"/>
        </a:spcBef>
        <a:spcAft>
          <a:spcPct val="0"/>
        </a:spcAft>
        <a:defRPr sz="4400">
          <a:solidFill>
            <a:schemeClr val="bg2"/>
          </a:solidFill>
          <a:latin typeface="Corbel" pitchFamily="34" charset="0"/>
        </a:defRPr>
      </a:lvl2pPr>
      <a:lvl3pPr algn="ctr" defTabSz="1217613" rtl="0" eaLnBrk="0" fontAlgn="base" hangingPunct="0">
        <a:spcBef>
          <a:spcPct val="0"/>
        </a:spcBef>
        <a:spcAft>
          <a:spcPct val="0"/>
        </a:spcAft>
        <a:defRPr sz="4400">
          <a:solidFill>
            <a:schemeClr val="bg2"/>
          </a:solidFill>
          <a:latin typeface="Corbel" pitchFamily="34" charset="0"/>
        </a:defRPr>
      </a:lvl3pPr>
      <a:lvl4pPr algn="ctr" defTabSz="1217613" rtl="0" eaLnBrk="0" fontAlgn="base" hangingPunct="0">
        <a:spcBef>
          <a:spcPct val="0"/>
        </a:spcBef>
        <a:spcAft>
          <a:spcPct val="0"/>
        </a:spcAft>
        <a:defRPr sz="4400">
          <a:solidFill>
            <a:schemeClr val="bg2"/>
          </a:solidFill>
          <a:latin typeface="Corbel" pitchFamily="34" charset="0"/>
        </a:defRPr>
      </a:lvl4pPr>
      <a:lvl5pPr algn="ctr" defTabSz="1217613" rtl="0" eaLnBrk="0" fontAlgn="base" hangingPunct="0">
        <a:spcBef>
          <a:spcPct val="0"/>
        </a:spcBef>
        <a:spcAft>
          <a:spcPct val="0"/>
        </a:spcAft>
        <a:defRPr sz="4400">
          <a:solidFill>
            <a:schemeClr val="bg2"/>
          </a:solidFill>
          <a:latin typeface="Corbel" pitchFamily="34" charset="0"/>
        </a:defRPr>
      </a:lvl5pPr>
      <a:lvl6pPr marL="457200" algn="ctr" defTabSz="1217613" rtl="0" eaLnBrk="1" fontAlgn="base" hangingPunct="1">
        <a:spcBef>
          <a:spcPct val="0"/>
        </a:spcBef>
        <a:spcAft>
          <a:spcPct val="0"/>
        </a:spcAft>
        <a:defRPr sz="5900">
          <a:solidFill>
            <a:schemeClr val="tx1"/>
          </a:solidFill>
          <a:latin typeface="Work Sans Light" pitchFamily="2" charset="0"/>
        </a:defRPr>
      </a:lvl6pPr>
      <a:lvl7pPr marL="914400" algn="ctr" defTabSz="1217613" rtl="0" eaLnBrk="1" fontAlgn="base" hangingPunct="1">
        <a:spcBef>
          <a:spcPct val="0"/>
        </a:spcBef>
        <a:spcAft>
          <a:spcPct val="0"/>
        </a:spcAft>
        <a:defRPr sz="5900">
          <a:solidFill>
            <a:schemeClr val="tx1"/>
          </a:solidFill>
          <a:latin typeface="Work Sans Light" pitchFamily="2" charset="0"/>
        </a:defRPr>
      </a:lvl7pPr>
      <a:lvl8pPr marL="1371600" algn="ctr" defTabSz="1217613" rtl="0" eaLnBrk="1" fontAlgn="base" hangingPunct="1">
        <a:spcBef>
          <a:spcPct val="0"/>
        </a:spcBef>
        <a:spcAft>
          <a:spcPct val="0"/>
        </a:spcAft>
        <a:defRPr sz="5900">
          <a:solidFill>
            <a:schemeClr val="tx1"/>
          </a:solidFill>
          <a:latin typeface="Work Sans Light" pitchFamily="2" charset="0"/>
        </a:defRPr>
      </a:lvl8pPr>
      <a:lvl9pPr marL="1828800" algn="ctr" defTabSz="1217613" rtl="0" eaLnBrk="1" fontAlgn="base" hangingPunct="1">
        <a:spcBef>
          <a:spcPct val="0"/>
        </a:spcBef>
        <a:spcAft>
          <a:spcPct val="0"/>
        </a:spcAft>
        <a:defRPr sz="5900">
          <a:solidFill>
            <a:schemeClr val="tx1"/>
          </a:solidFill>
          <a:latin typeface="Work Sans Light" pitchFamily="2" charset="0"/>
        </a:defRPr>
      </a:lvl9pPr>
    </p:titleStyle>
    <p:bodyStyle>
      <a:lvl1pPr marL="455613" indent="-455613" algn="l" defTabSz="1217613" rtl="0" eaLnBrk="0" fontAlgn="base" hangingPunct="0">
        <a:spcBef>
          <a:spcPct val="20000"/>
        </a:spcBef>
        <a:spcAft>
          <a:spcPct val="0"/>
        </a:spcAft>
        <a:buFont typeface="Arial" charset="0"/>
        <a:buChar char="•"/>
        <a:defRPr sz="3600" kern="1200">
          <a:solidFill>
            <a:schemeClr val="bg2"/>
          </a:solidFill>
          <a:latin typeface="+mn-lt"/>
          <a:ea typeface="+mn-ea"/>
          <a:cs typeface="+mn-cs"/>
        </a:defRPr>
      </a:lvl1pPr>
      <a:lvl2pPr marL="989013" indent="-379413" algn="l" defTabSz="1217613" rtl="0" eaLnBrk="0" fontAlgn="base" hangingPunct="0">
        <a:spcBef>
          <a:spcPct val="20000"/>
        </a:spcBef>
        <a:spcAft>
          <a:spcPct val="0"/>
        </a:spcAft>
        <a:buFont typeface="Arial" charset="0"/>
        <a:buChar char="–"/>
        <a:defRPr sz="3200" kern="1200">
          <a:solidFill>
            <a:schemeClr val="bg2"/>
          </a:solidFill>
          <a:latin typeface="+mn-lt"/>
          <a:ea typeface="+mn-ea"/>
          <a:cs typeface="+mn-cs"/>
        </a:defRPr>
      </a:lvl2pPr>
      <a:lvl3pPr marL="1522413" indent="-303213" algn="l" defTabSz="1217613" rtl="0" eaLnBrk="0" fontAlgn="base" hangingPunct="0">
        <a:spcBef>
          <a:spcPct val="20000"/>
        </a:spcBef>
        <a:spcAft>
          <a:spcPct val="0"/>
        </a:spcAft>
        <a:buFont typeface="Arial" charset="0"/>
        <a:buChar char="•"/>
        <a:defRPr sz="2400" kern="1200">
          <a:solidFill>
            <a:schemeClr val="bg2"/>
          </a:solidFill>
          <a:latin typeface="+mn-lt"/>
          <a:ea typeface="+mn-ea"/>
          <a:cs typeface="+mn-cs"/>
        </a:defRPr>
      </a:lvl3pPr>
      <a:lvl4pPr marL="2132013" indent="-303213" algn="l" defTabSz="1217613" rtl="0" eaLnBrk="0" fontAlgn="base" hangingPunct="0">
        <a:spcBef>
          <a:spcPct val="20000"/>
        </a:spcBef>
        <a:spcAft>
          <a:spcPct val="0"/>
        </a:spcAft>
        <a:buFont typeface="Arial" charset="0"/>
        <a:buChar char="–"/>
        <a:defRPr sz="2000" kern="1200">
          <a:solidFill>
            <a:schemeClr val="bg2"/>
          </a:solidFill>
          <a:latin typeface="+mn-lt"/>
          <a:ea typeface="+mn-ea"/>
          <a:cs typeface="+mn-cs"/>
        </a:defRPr>
      </a:lvl4pPr>
      <a:lvl5pPr marL="2741613" indent="-303213" algn="l" defTabSz="1217613" rtl="0" eaLnBrk="0" fontAlgn="base" hangingPunct="0">
        <a:spcBef>
          <a:spcPct val="20000"/>
        </a:spcBef>
        <a:spcAft>
          <a:spcPct val="0"/>
        </a:spcAft>
        <a:buFont typeface="Arial" charset="0"/>
        <a:buChar char="»"/>
        <a:defRPr sz="2000" kern="1200">
          <a:solidFill>
            <a:schemeClr val="bg2"/>
          </a:solidFill>
          <a:latin typeface="+mn-lt"/>
          <a:ea typeface="+mn-ea"/>
          <a:cs typeface="+mn-cs"/>
        </a:defRPr>
      </a:lvl5pPr>
      <a:lvl6pPr marL="3352213" indent="-304747" algn="l" defTabSz="1218987"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1707" indent="-304747" algn="l" defTabSz="1218987"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1200" indent="-304747" algn="l" defTabSz="1218987"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0693" indent="-304747" algn="l" defTabSz="1218987"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8987" rtl="0" eaLnBrk="1" latinLnBrk="0" hangingPunct="1">
        <a:defRPr sz="2400" kern="1200">
          <a:solidFill>
            <a:schemeClr val="tx1"/>
          </a:solidFill>
          <a:latin typeface="+mn-lt"/>
          <a:ea typeface="+mn-ea"/>
          <a:cs typeface="+mn-cs"/>
        </a:defRPr>
      </a:lvl1pPr>
      <a:lvl2pPr marL="609493" algn="l" defTabSz="1218987" rtl="0" eaLnBrk="1" latinLnBrk="0" hangingPunct="1">
        <a:defRPr sz="2400" kern="1200">
          <a:solidFill>
            <a:schemeClr val="tx1"/>
          </a:solidFill>
          <a:latin typeface="+mn-lt"/>
          <a:ea typeface="+mn-ea"/>
          <a:cs typeface="+mn-cs"/>
        </a:defRPr>
      </a:lvl2pPr>
      <a:lvl3pPr marL="1218987" algn="l" defTabSz="1218987" rtl="0" eaLnBrk="1" latinLnBrk="0" hangingPunct="1">
        <a:defRPr sz="2400" kern="1200">
          <a:solidFill>
            <a:schemeClr val="tx1"/>
          </a:solidFill>
          <a:latin typeface="+mn-lt"/>
          <a:ea typeface="+mn-ea"/>
          <a:cs typeface="+mn-cs"/>
        </a:defRPr>
      </a:lvl3pPr>
      <a:lvl4pPr marL="1828480" algn="l" defTabSz="1218987" rtl="0" eaLnBrk="1" latinLnBrk="0" hangingPunct="1">
        <a:defRPr sz="2400" kern="1200">
          <a:solidFill>
            <a:schemeClr val="tx1"/>
          </a:solidFill>
          <a:latin typeface="+mn-lt"/>
          <a:ea typeface="+mn-ea"/>
          <a:cs typeface="+mn-cs"/>
        </a:defRPr>
      </a:lvl4pPr>
      <a:lvl5pPr marL="2437973" algn="l" defTabSz="1218987" rtl="0" eaLnBrk="1" latinLnBrk="0" hangingPunct="1">
        <a:defRPr sz="2400" kern="1200">
          <a:solidFill>
            <a:schemeClr val="tx1"/>
          </a:solidFill>
          <a:latin typeface="+mn-lt"/>
          <a:ea typeface="+mn-ea"/>
          <a:cs typeface="+mn-cs"/>
        </a:defRPr>
      </a:lvl5pPr>
      <a:lvl6pPr marL="3047467" algn="l" defTabSz="1218987" rtl="0" eaLnBrk="1" latinLnBrk="0" hangingPunct="1">
        <a:defRPr sz="2400" kern="1200">
          <a:solidFill>
            <a:schemeClr val="tx1"/>
          </a:solidFill>
          <a:latin typeface="+mn-lt"/>
          <a:ea typeface="+mn-ea"/>
          <a:cs typeface="+mn-cs"/>
        </a:defRPr>
      </a:lvl6pPr>
      <a:lvl7pPr marL="3656960" algn="l" defTabSz="1218987" rtl="0" eaLnBrk="1" latinLnBrk="0" hangingPunct="1">
        <a:defRPr sz="2400" kern="1200">
          <a:solidFill>
            <a:schemeClr val="tx1"/>
          </a:solidFill>
          <a:latin typeface="+mn-lt"/>
          <a:ea typeface="+mn-ea"/>
          <a:cs typeface="+mn-cs"/>
        </a:defRPr>
      </a:lvl7pPr>
      <a:lvl8pPr marL="4266453" algn="l" defTabSz="1218987" rtl="0" eaLnBrk="1" latinLnBrk="0" hangingPunct="1">
        <a:defRPr sz="2400" kern="1200">
          <a:solidFill>
            <a:schemeClr val="tx1"/>
          </a:solidFill>
          <a:latin typeface="+mn-lt"/>
          <a:ea typeface="+mn-ea"/>
          <a:cs typeface="+mn-cs"/>
        </a:defRPr>
      </a:lvl8pPr>
      <a:lvl9pPr marL="4875947" algn="l" defTabSz="1218987" rtl="0" eaLnBrk="1" latinLnBrk="0" hangingPunct="1">
        <a:defRPr sz="2400" kern="1200">
          <a:solidFill>
            <a:schemeClr val="tx1"/>
          </a:solidFill>
          <a:latin typeface="+mn-lt"/>
          <a:ea typeface="+mn-ea"/>
          <a:cs typeface="+mn-cs"/>
        </a:defRPr>
      </a:lvl9pPr>
    </p:otherStyle>
  </p:txStyles>
</p:sldMaster>
</file>

<file path=ppt/slideMasters/slideMaster18.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08869168"/>
      </p:ext>
    </p:extLst>
  </p:cSld>
  <p:clrMap bg1="lt1" tx1="dk1" bg2="lt2" tx2="dk2" accent1="accent1" accent2="accent2" accent3="accent3" accent4="accent4" accent5="accent5" accent6="accent6" hlink="hlink" folHlink="folHlink"/>
  <p:sldLayoutIdLst>
    <p:sldLayoutId id="2147484005" r:id="rId1"/>
  </p:sldLayoutIdLst>
  <p:txStyles>
    <p:titleStyle>
      <a:lvl1pPr algn="ctr" defTabSz="1217613" rtl="0" eaLnBrk="0" fontAlgn="base" hangingPunct="0">
        <a:spcBef>
          <a:spcPct val="0"/>
        </a:spcBef>
        <a:spcAft>
          <a:spcPct val="0"/>
        </a:spcAft>
        <a:defRPr sz="4400" kern="1200" cap="all">
          <a:solidFill>
            <a:schemeClr val="bg2"/>
          </a:solidFill>
          <a:latin typeface="+mj-lt"/>
          <a:ea typeface="+mj-ea"/>
          <a:cs typeface="+mj-cs"/>
        </a:defRPr>
      </a:lvl1pPr>
      <a:lvl2pPr algn="ctr" defTabSz="1217613" rtl="0" eaLnBrk="0" fontAlgn="base" hangingPunct="0">
        <a:spcBef>
          <a:spcPct val="0"/>
        </a:spcBef>
        <a:spcAft>
          <a:spcPct val="0"/>
        </a:spcAft>
        <a:defRPr sz="4400">
          <a:solidFill>
            <a:schemeClr val="bg2"/>
          </a:solidFill>
          <a:latin typeface="Corbel" pitchFamily="34" charset="0"/>
        </a:defRPr>
      </a:lvl2pPr>
      <a:lvl3pPr algn="ctr" defTabSz="1217613" rtl="0" eaLnBrk="0" fontAlgn="base" hangingPunct="0">
        <a:spcBef>
          <a:spcPct val="0"/>
        </a:spcBef>
        <a:spcAft>
          <a:spcPct val="0"/>
        </a:spcAft>
        <a:defRPr sz="4400">
          <a:solidFill>
            <a:schemeClr val="bg2"/>
          </a:solidFill>
          <a:latin typeface="Corbel" pitchFamily="34" charset="0"/>
        </a:defRPr>
      </a:lvl3pPr>
      <a:lvl4pPr algn="ctr" defTabSz="1217613" rtl="0" eaLnBrk="0" fontAlgn="base" hangingPunct="0">
        <a:spcBef>
          <a:spcPct val="0"/>
        </a:spcBef>
        <a:spcAft>
          <a:spcPct val="0"/>
        </a:spcAft>
        <a:defRPr sz="4400">
          <a:solidFill>
            <a:schemeClr val="bg2"/>
          </a:solidFill>
          <a:latin typeface="Corbel" pitchFamily="34" charset="0"/>
        </a:defRPr>
      </a:lvl4pPr>
      <a:lvl5pPr algn="ctr" defTabSz="1217613" rtl="0" eaLnBrk="0" fontAlgn="base" hangingPunct="0">
        <a:spcBef>
          <a:spcPct val="0"/>
        </a:spcBef>
        <a:spcAft>
          <a:spcPct val="0"/>
        </a:spcAft>
        <a:defRPr sz="4400">
          <a:solidFill>
            <a:schemeClr val="bg2"/>
          </a:solidFill>
          <a:latin typeface="Corbel" pitchFamily="34" charset="0"/>
        </a:defRPr>
      </a:lvl5pPr>
      <a:lvl6pPr marL="457200" algn="ctr" defTabSz="1217613" rtl="0" eaLnBrk="1" fontAlgn="base" hangingPunct="1">
        <a:spcBef>
          <a:spcPct val="0"/>
        </a:spcBef>
        <a:spcAft>
          <a:spcPct val="0"/>
        </a:spcAft>
        <a:defRPr sz="5900">
          <a:solidFill>
            <a:schemeClr val="tx1"/>
          </a:solidFill>
          <a:latin typeface="Work Sans Light" pitchFamily="2" charset="0"/>
        </a:defRPr>
      </a:lvl6pPr>
      <a:lvl7pPr marL="914400" algn="ctr" defTabSz="1217613" rtl="0" eaLnBrk="1" fontAlgn="base" hangingPunct="1">
        <a:spcBef>
          <a:spcPct val="0"/>
        </a:spcBef>
        <a:spcAft>
          <a:spcPct val="0"/>
        </a:spcAft>
        <a:defRPr sz="5900">
          <a:solidFill>
            <a:schemeClr val="tx1"/>
          </a:solidFill>
          <a:latin typeface="Work Sans Light" pitchFamily="2" charset="0"/>
        </a:defRPr>
      </a:lvl7pPr>
      <a:lvl8pPr marL="1371600" algn="ctr" defTabSz="1217613" rtl="0" eaLnBrk="1" fontAlgn="base" hangingPunct="1">
        <a:spcBef>
          <a:spcPct val="0"/>
        </a:spcBef>
        <a:spcAft>
          <a:spcPct val="0"/>
        </a:spcAft>
        <a:defRPr sz="5900">
          <a:solidFill>
            <a:schemeClr val="tx1"/>
          </a:solidFill>
          <a:latin typeface="Work Sans Light" pitchFamily="2" charset="0"/>
        </a:defRPr>
      </a:lvl8pPr>
      <a:lvl9pPr marL="1828800" algn="ctr" defTabSz="1217613" rtl="0" eaLnBrk="1" fontAlgn="base" hangingPunct="1">
        <a:spcBef>
          <a:spcPct val="0"/>
        </a:spcBef>
        <a:spcAft>
          <a:spcPct val="0"/>
        </a:spcAft>
        <a:defRPr sz="5900">
          <a:solidFill>
            <a:schemeClr val="tx1"/>
          </a:solidFill>
          <a:latin typeface="Work Sans Light" pitchFamily="2" charset="0"/>
        </a:defRPr>
      </a:lvl9pPr>
    </p:titleStyle>
    <p:bodyStyle>
      <a:lvl1pPr marL="455613" indent="-455613" algn="l" defTabSz="1217613" rtl="0" eaLnBrk="0" fontAlgn="base" hangingPunct="0">
        <a:spcBef>
          <a:spcPct val="20000"/>
        </a:spcBef>
        <a:spcAft>
          <a:spcPct val="0"/>
        </a:spcAft>
        <a:buFont typeface="Arial" charset="0"/>
        <a:buChar char="•"/>
        <a:defRPr sz="3600" kern="1200">
          <a:solidFill>
            <a:schemeClr val="bg2"/>
          </a:solidFill>
          <a:latin typeface="+mn-lt"/>
          <a:ea typeface="+mn-ea"/>
          <a:cs typeface="+mn-cs"/>
        </a:defRPr>
      </a:lvl1pPr>
      <a:lvl2pPr marL="989013" indent="-379413" algn="l" defTabSz="1217613" rtl="0" eaLnBrk="0" fontAlgn="base" hangingPunct="0">
        <a:spcBef>
          <a:spcPct val="20000"/>
        </a:spcBef>
        <a:spcAft>
          <a:spcPct val="0"/>
        </a:spcAft>
        <a:buFont typeface="Arial" charset="0"/>
        <a:buChar char="–"/>
        <a:defRPr sz="3200" kern="1200">
          <a:solidFill>
            <a:schemeClr val="bg2"/>
          </a:solidFill>
          <a:latin typeface="+mn-lt"/>
          <a:ea typeface="+mn-ea"/>
          <a:cs typeface="+mn-cs"/>
        </a:defRPr>
      </a:lvl2pPr>
      <a:lvl3pPr marL="1522413" indent="-303213" algn="l" defTabSz="1217613" rtl="0" eaLnBrk="0" fontAlgn="base" hangingPunct="0">
        <a:spcBef>
          <a:spcPct val="20000"/>
        </a:spcBef>
        <a:spcAft>
          <a:spcPct val="0"/>
        </a:spcAft>
        <a:buFont typeface="Arial" charset="0"/>
        <a:buChar char="•"/>
        <a:defRPr sz="2400" kern="1200">
          <a:solidFill>
            <a:schemeClr val="bg2"/>
          </a:solidFill>
          <a:latin typeface="+mn-lt"/>
          <a:ea typeface="+mn-ea"/>
          <a:cs typeface="+mn-cs"/>
        </a:defRPr>
      </a:lvl3pPr>
      <a:lvl4pPr marL="2132013" indent="-303213" algn="l" defTabSz="1217613" rtl="0" eaLnBrk="0" fontAlgn="base" hangingPunct="0">
        <a:spcBef>
          <a:spcPct val="20000"/>
        </a:spcBef>
        <a:spcAft>
          <a:spcPct val="0"/>
        </a:spcAft>
        <a:buFont typeface="Arial" charset="0"/>
        <a:buChar char="–"/>
        <a:defRPr sz="2000" kern="1200">
          <a:solidFill>
            <a:schemeClr val="bg2"/>
          </a:solidFill>
          <a:latin typeface="+mn-lt"/>
          <a:ea typeface="+mn-ea"/>
          <a:cs typeface="+mn-cs"/>
        </a:defRPr>
      </a:lvl4pPr>
      <a:lvl5pPr marL="2741613" indent="-303213" algn="l" defTabSz="1217613" rtl="0" eaLnBrk="0" fontAlgn="base" hangingPunct="0">
        <a:spcBef>
          <a:spcPct val="20000"/>
        </a:spcBef>
        <a:spcAft>
          <a:spcPct val="0"/>
        </a:spcAft>
        <a:buFont typeface="Arial" charset="0"/>
        <a:buChar char="»"/>
        <a:defRPr sz="2000" kern="1200">
          <a:solidFill>
            <a:schemeClr val="bg2"/>
          </a:solidFill>
          <a:latin typeface="+mn-lt"/>
          <a:ea typeface="+mn-ea"/>
          <a:cs typeface="+mn-cs"/>
        </a:defRPr>
      </a:lvl5pPr>
      <a:lvl6pPr marL="3352213" indent="-304747" algn="l" defTabSz="1218987"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1707" indent="-304747" algn="l" defTabSz="1218987"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1200" indent="-304747" algn="l" defTabSz="1218987"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0693" indent="-304747" algn="l" defTabSz="1218987"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8987" rtl="0" eaLnBrk="1" latinLnBrk="0" hangingPunct="1">
        <a:defRPr sz="2400" kern="1200">
          <a:solidFill>
            <a:schemeClr val="tx1"/>
          </a:solidFill>
          <a:latin typeface="+mn-lt"/>
          <a:ea typeface="+mn-ea"/>
          <a:cs typeface="+mn-cs"/>
        </a:defRPr>
      </a:lvl1pPr>
      <a:lvl2pPr marL="609493" algn="l" defTabSz="1218987" rtl="0" eaLnBrk="1" latinLnBrk="0" hangingPunct="1">
        <a:defRPr sz="2400" kern="1200">
          <a:solidFill>
            <a:schemeClr val="tx1"/>
          </a:solidFill>
          <a:latin typeface="+mn-lt"/>
          <a:ea typeface="+mn-ea"/>
          <a:cs typeface="+mn-cs"/>
        </a:defRPr>
      </a:lvl2pPr>
      <a:lvl3pPr marL="1218987" algn="l" defTabSz="1218987" rtl="0" eaLnBrk="1" latinLnBrk="0" hangingPunct="1">
        <a:defRPr sz="2400" kern="1200">
          <a:solidFill>
            <a:schemeClr val="tx1"/>
          </a:solidFill>
          <a:latin typeface="+mn-lt"/>
          <a:ea typeface="+mn-ea"/>
          <a:cs typeface="+mn-cs"/>
        </a:defRPr>
      </a:lvl3pPr>
      <a:lvl4pPr marL="1828480" algn="l" defTabSz="1218987" rtl="0" eaLnBrk="1" latinLnBrk="0" hangingPunct="1">
        <a:defRPr sz="2400" kern="1200">
          <a:solidFill>
            <a:schemeClr val="tx1"/>
          </a:solidFill>
          <a:latin typeface="+mn-lt"/>
          <a:ea typeface="+mn-ea"/>
          <a:cs typeface="+mn-cs"/>
        </a:defRPr>
      </a:lvl4pPr>
      <a:lvl5pPr marL="2437973" algn="l" defTabSz="1218987" rtl="0" eaLnBrk="1" latinLnBrk="0" hangingPunct="1">
        <a:defRPr sz="2400" kern="1200">
          <a:solidFill>
            <a:schemeClr val="tx1"/>
          </a:solidFill>
          <a:latin typeface="+mn-lt"/>
          <a:ea typeface="+mn-ea"/>
          <a:cs typeface="+mn-cs"/>
        </a:defRPr>
      </a:lvl5pPr>
      <a:lvl6pPr marL="3047467" algn="l" defTabSz="1218987" rtl="0" eaLnBrk="1" latinLnBrk="0" hangingPunct="1">
        <a:defRPr sz="2400" kern="1200">
          <a:solidFill>
            <a:schemeClr val="tx1"/>
          </a:solidFill>
          <a:latin typeface="+mn-lt"/>
          <a:ea typeface="+mn-ea"/>
          <a:cs typeface="+mn-cs"/>
        </a:defRPr>
      </a:lvl6pPr>
      <a:lvl7pPr marL="3656960" algn="l" defTabSz="1218987" rtl="0" eaLnBrk="1" latinLnBrk="0" hangingPunct="1">
        <a:defRPr sz="2400" kern="1200">
          <a:solidFill>
            <a:schemeClr val="tx1"/>
          </a:solidFill>
          <a:latin typeface="+mn-lt"/>
          <a:ea typeface="+mn-ea"/>
          <a:cs typeface="+mn-cs"/>
        </a:defRPr>
      </a:lvl7pPr>
      <a:lvl8pPr marL="4266453" algn="l" defTabSz="1218987" rtl="0" eaLnBrk="1" latinLnBrk="0" hangingPunct="1">
        <a:defRPr sz="2400" kern="1200">
          <a:solidFill>
            <a:schemeClr val="tx1"/>
          </a:solidFill>
          <a:latin typeface="+mn-lt"/>
          <a:ea typeface="+mn-ea"/>
          <a:cs typeface="+mn-cs"/>
        </a:defRPr>
      </a:lvl8pPr>
      <a:lvl9pPr marL="4875947" algn="l" defTabSz="1218987" rtl="0" eaLnBrk="1" latinLnBrk="0" hangingPunct="1">
        <a:defRPr sz="2400" kern="1200">
          <a:solidFill>
            <a:schemeClr val="tx1"/>
          </a:solidFill>
          <a:latin typeface="+mn-lt"/>
          <a:ea typeface="+mn-ea"/>
          <a:cs typeface="+mn-cs"/>
        </a:defRPr>
      </a:lvl9pPr>
    </p:otherStyle>
  </p:txStyles>
</p:sldMaster>
</file>

<file path=ppt/slideMasters/slideMaster19.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58580300"/>
      </p:ext>
    </p:extLst>
  </p:cSld>
  <p:clrMap bg1="lt1" tx1="dk1" bg2="lt2" tx2="dk2" accent1="accent1" accent2="accent2" accent3="accent3" accent4="accent4" accent5="accent5" accent6="accent6" hlink="hlink" folHlink="folHlink"/>
  <p:sldLayoutIdLst>
    <p:sldLayoutId id="2147484007" r:id="rId1"/>
  </p:sldLayoutIdLst>
  <p:hf hdr="0" ftr="0" dt="0"/>
  <p:txStyles>
    <p:titleStyle>
      <a:lvl1pPr algn="l" defTabSz="1217978" rtl="0" eaLnBrk="0" fontAlgn="base" hangingPunct="0">
        <a:spcBef>
          <a:spcPct val="0"/>
        </a:spcBef>
        <a:spcAft>
          <a:spcPct val="0"/>
        </a:spcAft>
        <a:defRPr sz="4401" kern="1200">
          <a:solidFill>
            <a:schemeClr val="bg2"/>
          </a:solidFill>
          <a:latin typeface="+mj-lt"/>
          <a:ea typeface="+mj-ea"/>
          <a:cs typeface="+mj-cs"/>
        </a:defRPr>
      </a:lvl1pPr>
      <a:lvl2pPr algn="l" defTabSz="1217978" rtl="0" eaLnBrk="0" fontAlgn="base" hangingPunct="0">
        <a:spcBef>
          <a:spcPct val="0"/>
        </a:spcBef>
        <a:spcAft>
          <a:spcPct val="0"/>
        </a:spcAft>
        <a:defRPr sz="4401">
          <a:solidFill>
            <a:schemeClr val="bg2"/>
          </a:solidFill>
          <a:latin typeface="Corbel" pitchFamily="34" charset="0"/>
        </a:defRPr>
      </a:lvl2pPr>
      <a:lvl3pPr algn="l" defTabSz="1217978" rtl="0" eaLnBrk="0" fontAlgn="base" hangingPunct="0">
        <a:spcBef>
          <a:spcPct val="0"/>
        </a:spcBef>
        <a:spcAft>
          <a:spcPct val="0"/>
        </a:spcAft>
        <a:defRPr sz="4401">
          <a:solidFill>
            <a:schemeClr val="bg2"/>
          </a:solidFill>
          <a:latin typeface="Corbel" pitchFamily="34" charset="0"/>
        </a:defRPr>
      </a:lvl3pPr>
      <a:lvl4pPr algn="l" defTabSz="1217978" rtl="0" eaLnBrk="0" fontAlgn="base" hangingPunct="0">
        <a:spcBef>
          <a:spcPct val="0"/>
        </a:spcBef>
        <a:spcAft>
          <a:spcPct val="0"/>
        </a:spcAft>
        <a:defRPr sz="4401">
          <a:solidFill>
            <a:schemeClr val="bg2"/>
          </a:solidFill>
          <a:latin typeface="Corbel" pitchFamily="34" charset="0"/>
        </a:defRPr>
      </a:lvl4pPr>
      <a:lvl5pPr algn="l" defTabSz="1217978" rtl="0" eaLnBrk="0" fontAlgn="base" hangingPunct="0">
        <a:spcBef>
          <a:spcPct val="0"/>
        </a:spcBef>
        <a:spcAft>
          <a:spcPct val="0"/>
        </a:spcAft>
        <a:defRPr sz="4401">
          <a:solidFill>
            <a:schemeClr val="bg2"/>
          </a:solidFill>
          <a:latin typeface="Corbel" pitchFamily="34" charset="0"/>
        </a:defRPr>
      </a:lvl5pPr>
      <a:lvl6pPr marL="457337" algn="ctr" defTabSz="1217978" rtl="0" eaLnBrk="1" fontAlgn="base" hangingPunct="1">
        <a:spcBef>
          <a:spcPct val="0"/>
        </a:spcBef>
        <a:spcAft>
          <a:spcPct val="0"/>
        </a:spcAft>
        <a:defRPr sz="5902">
          <a:solidFill>
            <a:schemeClr val="tx1"/>
          </a:solidFill>
          <a:latin typeface="Work Sans Light" pitchFamily="2" charset="0"/>
        </a:defRPr>
      </a:lvl6pPr>
      <a:lvl7pPr marL="914674" algn="ctr" defTabSz="1217978" rtl="0" eaLnBrk="1" fontAlgn="base" hangingPunct="1">
        <a:spcBef>
          <a:spcPct val="0"/>
        </a:spcBef>
        <a:spcAft>
          <a:spcPct val="0"/>
        </a:spcAft>
        <a:defRPr sz="5902">
          <a:solidFill>
            <a:schemeClr val="tx1"/>
          </a:solidFill>
          <a:latin typeface="Work Sans Light" pitchFamily="2" charset="0"/>
        </a:defRPr>
      </a:lvl7pPr>
      <a:lvl8pPr marL="1372011" algn="ctr" defTabSz="1217978" rtl="0" eaLnBrk="1" fontAlgn="base" hangingPunct="1">
        <a:spcBef>
          <a:spcPct val="0"/>
        </a:spcBef>
        <a:spcAft>
          <a:spcPct val="0"/>
        </a:spcAft>
        <a:defRPr sz="5902">
          <a:solidFill>
            <a:schemeClr val="tx1"/>
          </a:solidFill>
          <a:latin typeface="Work Sans Light" pitchFamily="2" charset="0"/>
        </a:defRPr>
      </a:lvl8pPr>
      <a:lvl9pPr marL="1829349" algn="ctr" defTabSz="1217978" rtl="0" eaLnBrk="1" fontAlgn="base" hangingPunct="1">
        <a:spcBef>
          <a:spcPct val="0"/>
        </a:spcBef>
        <a:spcAft>
          <a:spcPct val="0"/>
        </a:spcAft>
        <a:defRPr sz="5902">
          <a:solidFill>
            <a:schemeClr val="tx1"/>
          </a:solidFill>
          <a:latin typeface="Work Sans Light" pitchFamily="2" charset="0"/>
        </a:defRPr>
      </a:lvl9pPr>
    </p:titleStyle>
    <p:bodyStyle>
      <a:lvl1pPr marL="455750" indent="-455750" algn="l" defTabSz="1217978" rtl="0" eaLnBrk="0" fontAlgn="base" hangingPunct="0">
        <a:spcBef>
          <a:spcPct val="20000"/>
        </a:spcBef>
        <a:spcAft>
          <a:spcPct val="0"/>
        </a:spcAft>
        <a:buFont typeface="Arial" charset="0"/>
        <a:buChar char="•"/>
        <a:defRPr sz="3601" kern="1200">
          <a:solidFill>
            <a:schemeClr val="accent1"/>
          </a:solidFill>
          <a:latin typeface="+mn-lt"/>
          <a:ea typeface="+mn-ea"/>
          <a:cs typeface="+mn-cs"/>
        </a:defRPr>
      </a:lvl1pPr>
      <a:lvl2pPr marL="989310" indent="-379527" algn="l" defTabSz="1217978" rtl="0" eaLnBrk="0" fontAlgn="base" hangingPunct="0">
        <a:spcBef>
          <a:spcPct val="20000"/>
        </a:spcBef>
        <a:spcAft>
          <a:spcPct val="0"/>
        </a:spcAft>
        <a:buFont typeface="Arial" charset="0"/>
        <a:buChar char="–"/>
        <a:defRPr sz="3201" kern="1200">
          <a:solidFill>
            <a:schemeClr val="accent1"/>
          </a:solidFill>
          <a:latin typeface="+mn-lt"/>
          <a:ea typeface="+mn-ea"/>
          <a:cs typeface="+mn-cs"/>
        </a:defRPr>
      </a:lvl2pPr>
      <a:lvl3pPr marL="1522870" indent="-303304" algn="l" defTabSz="1217978" rtl="0" eaLnBrk="0" fontAlgn="base" hangingPunct="0">
        <a:spcBef>
          <a:spcPct val="20000"/>
        </a:spcBef>
        <a:spcAft>
          <a:spcPct val="0"/>
        </a:spcAft>
        <a:buFont typeface="Arial" charset="0"/>
        <a:buChar char="•"/>
        <a:defRPr sz="2401" kern="1200">
          <a:solidFill>
            <a:schemeClr val="accent1"/>
          </a:solidFill>
          <a:latin typeface="+mn-lt"/>
          <a:ea typeface="+mn-ea"/>
          <a:cs typeface="+mn-cs"/>
        </a:defRPr>
      </a:lvl3pPr>
      <a:lvl4pPr marL="2132653" indent="-303304" algn="l" defTabSz="1217978" rtl="0" eaLnBrk="0" fontAlgn="base" hangingPunct="0">
        <a:spcBef>
          <a:spcPct val="20000"/>
        </a:spcBef>
        <a:spcAft>
          <a:spcPct val="0"/>
        </a:spcAft>
        <a:buFont typeface="Arial" charset="0"/>
        <a:buChar char="–"/>
        <a:defRPr sz="2001" kern="1200">
          <a:solidFill>
            <a:schemeClr val="accent1"/>
          </a:solidFill>
          <a:latin typeface="+mn-lt"/>
          <a:ea typeface="+mn-ea"/>
          <a:cs typeface="+mn-cs"/>
        </a:defRPr>
      </a:lvl4pPr>
      <a:lvl5pPr marL="2742435" indent="-303304" algn="l" defTabSz="1217978" rtl="0" eaLnBrk="0" fontAlgn="base" hangingPunct="0">
        <a:spcBef>
          <a:spcPct val="20000"/>
        </a:spcBef>
        <a:spcAft>
          <a:spcPct val="0"/>
        </a:spcAft>
        <a:buFont typeface="Arial" charset="0"/>
        <a:buChar char="»"/>
        <a:defRPr sz="2001" kern="1200">
          <a:solidFill>
            <a:schemeClr val="accent1"/>
          </a:solidFill>
          <a:latin typeface="+mn-lt"/>
          <a:ea typeface="+mn-ea"/>
          <a:cs typeface="+mn-cs"/>
        </a:defRPr>
      </a:lvl5pPr>
      <a:lvl6pPr marL="3353219" indent="-304838" algn="l" defTabSz="1219353" rtl="0" eaLnBrk="1" latinLnBrk="0" hangingPunct="1">
        <a:spcBef>
          <a:spcPct val="20000"/>
        </a:spcBef>
        <a:buFont typeface="Arial" panose="020B0604020202020204" pitchFamily="34" charset="0"/>
        <a:buChar char="•"/>
        <a:defRPr sz="2701" kern="1200">
          <a:solidFill>
            <a:schemeClr val="tx1"/>
          </a:solidFill>
          <a:latin typeface="+mn-lt"/>
          <a:ea typeface="+mn-ea"/>
          <a:cs typeface="+mn-cs"/>
        </a:defRPr>
      </a:lvl6pPr>
      <a:lvl7pPr marL="3962896" indent="-304838" algn="l" defTabSz="1219353" rtl="0" eaLnBrk="1" latinLnBrk="0" hangingPunct="1">
        <a:spcBef>
          <a:spcPct val="20000"/>
        </a:spcBef>
        <a:buFont typeface="Arial" panose="020B0604020202020204" pitchFamily="34" charset="0"/>
        <a:buChar char="•"/>
        <a:defRPr sz="2701" kern="1200">
          <a:solidFill>
            <a:schemeClr val="tx1"/>
          </a:solidFill>
          <a:latin typeface="+mn-lt"/>
          <a:ea typeface="+mn-ea"/>
          <a:cs typeface="+mn-cs"/>
        </a:defRPr>
      </a:lvl7pPr>
      <a:lvl8pPr marL="4572571" indent="-304838" algn="l" defTabSz="1219353" rtl="0" eaLnBrk="1" latinLnBrk="0" hangingPunct="1">
        <a:spcBef>
          <a:spcPct val="20000"/>
        </a:spcBef>
        <a:buFont typeface="Arial" panose="020B0604020202020204" pitchFamily="34" charset="0"/>
        <a:buChar char="•"/>
        <a:defRPr sz="2701" kern="1200">
          <a:solidFill>
            <a:schemeClr val="tx1"/>
          </a:solidFill>
          <a:latin typeface="+mn-lt"/>
          <a:ea typeface="+mn-ea"/>
          <a:cs typeface="+mn-cs"/>
        </a:defRPr>
      </a:lvl8pPr>
      <a:lvl9pPr marL="5182247" indent="-304838" algn="l" defTabSz="1219353" rtl="0" eaLnBrk="1" latinLnBrk="0" hangingPunct="1">
        <a:spcBef>
          <a:spcPct val="20000"/>
        </a:spcBef>
        <a:buFont typeface="Arial" panose="020B0604020202020204" pitchFamily="34" charset="0"/>
        <a:buChar char="•"/>
        <a:defRPr sz="2701" kern="1200">
          <a:solidFill>
            <a:schemeClr val="tx1"/>
          </a:solidFill>
          <a:latin typeface="+mn-lt"/>
          <a:ea typeface="+mn-ea"/>
          <a:cs typeface="+mn-cs"/>
        </a:defRPr>
      </a:lvl9pPr>
    </p:bodyStyle>
    <p:otherStyle>
      <a:defPPr>
        <a:defRPr lang="en-US"/>
      </a:defPPr>
      <a:lvl1pPr marL="0" algn="l" defTabSz="1219353" rtl="0" eaLnBrk="1" latinLnBrk="0" hangingPunct="1">
        <a:defRPr sz="2401" kern="1200">
          <a:solidFill>
            <a:schemeClr val="tx1"/>
          </a:solidFill>
          <a:latin typeface="+mn-lt"/>
          <a:ea typeface="+mn-ea"/>
          <a:cs typeface="+mn-cs"/>
        </a:defRPr>
      </a:lvl1pPr>
      <a:lvl2pPr marL="609676" algn="l" defTabSz="1219353" rtl="0" eaLnBrk="1" latinLnBrk="0" hangingPunct="1">
        <a:defRPr sz="2401" kern="1200">
          <a:solidFill>
            <a:schemeClr val="tx1"/>
          </a:solidFill>
          <a:latin typeface="+mn-lt"/>
          <a:ea typeface="+mn-ea"/>
          <a:cs typeface="+mn-cs"/>
        </a:defRPr>
      </a:lvl2pPr>
      <a:lvl3pPr marL="1219353" algn="l" defTabSz="1219353" rtl="0" eaLnBrk="1" latinLnBrk="0" hangingPunct="1">
        <a:defRPr sz="2401" kern="1200">
          <a:solidFill>
            <a:schemeClr val="tx1"/>
          </a:solidFill>
          <a:latin typeface="+mn-lt"/>
          <a:ea typeface="+mn-ea"/>
          <a:cs typeface="+mn-cs"/>
        </a:defRPr>
      </a:lvl3pPr>
      <a:lvl4pPr marL="1829029" algn="l" defTabSz="1219353" rtl="0" eaLnBrk="1" latinLnBrk="0" hangingPunct="1">
        <a:defRPr sz="2401" kern="1200">
          <a:solidFill>
            <a:schemeClr val="tx1"/>
          </a:solidFill>
          <a:latin typeface="+mn-lt"/>
          <a:ea typeface="+mn-ea"/>
          <a:cs typeface="+mn-cs"/>
        </a:defRPr>
      </a:lvl4pPr>
      <a:lvl5pPr marL="2438704" algn="l" defTabSz="1219353" rtl="0" eaLnBrk="1" latinLnBrk="0" hangingPunct="1">
        <a:defRPr sz="2401" kern="1200">
          <a:solidFill>
            <a:schemeClr val="tx1"/>
          </a:solidFill>
          <a:latin typeface="+mn-lt"/>
          <a:ea typeface="+mn-ea"/>
          <a:cs typeface="+mn-cs"/>
        </a:defRPr>
      </a:lvl5pPr>
      <a:lvl6pPr marL="3048381" algn="l" defTabSz="1219353" rtl="0" eaLnBrk="1" latinLnBrk="0" hangingPunct="1">
        <a:defRPr sz="2401" kern="1200">
          <a:solidFill>
            <a:schemeClr val="tx1"/>
          </a:solidFill>
          <a:latin typeface="+mn-lt"/>
          <a:ea typeface="+mn-ea"/>
          <a:cs typeface="+mn-cs"/>
        </a:defRPr>
      </a:lvl6pPr>
      <a:lvl7pPr marL="3658057" algn="l" defTabSz="1219353" rtl="0" eaLnBrk="1" latinLnBrk="0" hangingPunct="1">
        <a:defRPr sz="2401" kern="1200">
          <a:solidFill>
            <a:schemeClr val="tx1"/>
          </a:solidFill>
          <a:latin typeface="+mn-lt"/>
          <a:ea typeface="+mn-ea"/>
          <a:cs typeface="+mn-cs"/>
        </a:defRPr>
      </a:lvl7pPr>
      <a:lvl8pPr marL="4267733" algn="l" defTabSz="1219353" rtl="0" eaLnBrk="1" latinLnBrk="0" hangingPunct="1">
        <a:defRPr sz="2401" kern="1200">
          <a:solidFill>
            <a:schemeClr val="tx1"/>
          </a:solidFill>
          <a:latin typeface="+mn-lt"/>
          <a:ea typeface="+mn-ea"/>
          <a:cs typeface="+mn-cs"/>
        </a:defRPr>
      </a:lvl8pPr>
      <a:lvl9pPr marL="4877410" algn="l" defTabSz="1219353" rtl="0" eaLnBrk="1" latinLnBrk="0" hangingPunct="1">
        <a:defRPr sz="2401"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3074" name="Picture 1"/>
          <p:cNvPicPr>
            <a:picLocks/>
          </p:cNvPicPr>
          <p:nvPr/>
        </p:nvPicPr>
        <p:blipFill>
          <a:blip r:embed="rId3" cstate="print">
            <a:extLst>
              <a:ext uri="{28A0092B-C50C-407E-A947-70E740481C1C}">
                <a14:useLocalDpi xmlns:a14="http://schemas.microsoft.com/office/drawing/2010/main" val="0"/>
              </a:ext>
            </a:extLst>
          </a:blip>
          <a:stretch>
            <a:fillRect/>
          </a:stretch>
        </p:blipFill>
        <p:spPr bwMode="auto">
          <a:xfrm>
            <a:off x="0" y="0"/>
            <a:ext cx="12198094" cy="6863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p:cNvPicPr>
            <a:picLocks noChangeAspect="1"/>
          </p:cNvPicPr>
          <p:nvPr userDrawn="1"/>
        </p:nvPicPr>
        <p:blipFill>
          <a:blip r:embed="rId4"/>
          <a:stretch>
            <a:fillRect/>
          </a:stretch>
        </p:blipFill>
        <p:spPr>
          <a:xfrm>
            <a:off x="10210800" y="6337808"/>
            <a:ext cx="1494183" cy="333926"/>
          </a:xfrm>
          <a:prstGeom prst="rect">
            <a:avLst/>
          </a:prstGeom>
        </p:spPr>
      </p:pic>
    </p:spTree>
  </p:cSld>
  <p:clrMap bg1="lt1" tx1="dk1" bg2="lt2" tx2="dk2" accent1="accent1" accent2="accent2" accent3="accent3" accent4="accent4" accent5="accent5" accent6="accent6" hlink="hlink" folHlink="folHlink"/>
  <p:sldLayoutIdLst>
    <p:sldLayoutId id="2147483927" r:id="rId1"/>
  </p:sldLayoutIdLst>
  <p:hf hdr="0" ftr="0" dt="0"/>
  <p:txStyles>
    <p:titleStyle>
      <a:lvl1pPr algn="l" defTabSz="1217978" rtl="0" eaLnBrk="0" fontAlgn="base" hangingPunct="0">
        <a:spcBef>
          <a:spcPct val="0"/>
        </a:spcBef>
        <a:spcAft>
          <a:spcPct val="0"/>
        </a:spcAft>
        <a:defRPr sz="4401" kern="1200">
          <a:solidFill>
            <a:schemeClr val="tx1"/>
          </a:solidFill>
          <a:latin typeface="+mj-lt"/>
          <a:ea typeface="+mj-ea"/>
          <a:cs typeface="+mj-cs"/>
        </a:defRPr>
      </a:lvl1pPr>
      <a:lvl2pPr algn="l" defTabSz="1217978" rtl="0" eaLnBrk="0" fontAlgn="base" hangingPunct="0">
        <a:spcBef>
          <a:spcPct val="0"/>
        </a:spcBef>
        <a:spcAft>
          <a:spcPct val="0"/>
        </a:spcAft>
        <a:defRPr sz="4401">
          <a:solidFill>
            <a:schemeClr val="tx1"/>
          </a:solidFill>
          <a:latin typeface="Corbel" pitchFamily="34" charset="0"/>
        </a:defRPr>
      </a:lvl2pPr>
      <a:lvl3pPr algn="l" defTabSz="1217978" rtl="0" eaLnBrk="0" fontAlgn="base" hangingPunct="0">
        <a:spcBef>
          <a:spcPct val="0"/>
        </a:spcBef>
        <a:spcAft>
          <a:spcPct val="0"/>
        </a:spcAft>
        <a:defRPr sz="4401">
          <a:solidFill>
            <a:schemeClr val="tx1"/>
          </a:solidFill>
          <a:latin typeface="Corbel" pitchFamily="34" charset="0"/>
        </a:defRPr>
      </a:lvl3pPr>
      <a:lvl4pPr algn="l" defTabSz="1217978" rtl="0" eaLnBrk="0" fontAlgn="base" hangingPunct="0">
        <a:spcBef>
          <a:spcPct val="0"/>
        </a:spcBef>
        <a:spcAft>
          <a:spcPct val="0"/>
        </a:spcAft>
        <a:defRPr sz="4401">
          <a:solidFill>
            <a:schemeClr val="tx1"/>
          </a:solidFill>
          <a:latin typeface="Corbel" pitchFamily="34" charset="0"/>
        </a:defRPr>
      </a:lvl4pPr>
      <a:lvl5pPr algn="l" defTabSz="1217978" rtl="0" eaLnBrk="0" fontAlgn="base" hangingPunct="0">
        <a:spcBef>
          <a:spcPct val="0"/>
        </a:spcBef>
        <a:spcAft>
          <a:spcPct val="0"/>
        </a:spcAft>
        <a:defRPr sz="4401">
          <a:solidFill>
            <a:schemeClr val="tx1"/>
          </a:solidFill>
          <a:latin typeface="Corbel" pitchFamily="34" charset="0"/>
        </a:defRPr>
      </a:lvl5pPr>
      <a:lvl6pPr marL="457337" algn="ctr" defTabSz="1217978" rtl="0" eaLnBrk="1" fontAlgn="base" hangingPunct="1">
        <a:spcBef>
          <a:spcPct val="0"/>
        </a:spcBef>
        <a:spcAft>
          <a:spcPct val="0"/>
        </a:spcAft>
        <a:defRPr sz="5902">
          <a:solidFill>
            <a:schemeClr val="tx1"/>
          </a:solidFill>
          <a:latin typeface="Work Sans Light" pitchFamily="2" charset="0"/>
        </a:defRPr>
      </a:lvl6pPr>
      <a:lvl7pPr marL="914674" algn="ctr" defTabSz="1217978" rtl="0" eaLnBrk="1" fontAlgn="base" hangingPunct="1">
        <a:spcBef>
          <a:spcPct val="0"/>
        </a:spcBef>
        <a:spcAft>
          <a:spcPct val="0"/>
        </a:spcAft>
        <a:defRPr sz="5902">
          <a:solidFill>
            <a:schemeClr val="tx1"/>
          </a:solidFill>
          <a:latin typeface="Work Sans Light" pitchFamily="2" charset="0"/>
        </a:defRPr>
      </a:lvl7pPr>
      <a:lvl8pPr marL="1372011" algn="ctr" defTabSz="1217978" rtl="0" eaLnBrk="1" fontAlgn="base" hangingPunct="1">
        <a:spcBef>
          <a:spcPct val="0"/>
        </a:spcBef>
        <a:spcAft>
          <a:spcPct val="0"/>
        </a:spcAft>
        <a:defRPr sz="5902">
          <a:solidFill>
            <a:schemeClr val="tx1"/>
          </a:solidFill>
          <a:latin typeface="Work Sans Light" pitchFamily="2" charset="0"/>
        </a:defRPr>
      </a:lvl8pPr>
      <a:lvl9pPr marL="1829349" algn="ctr" defTabSz="1217978" rtl="0" eaLnBrk="1" fontAlgn="base" hangingPunct="1">
        <a:spcBef>
          <a:spcPct val="0"/>
        </a:spcBef>
        <a:spcAft>
          <a:spcPct val="0"/>
        </a:spcAft>
        <a:defRPr sz="5902">
          <a:solidFill>
            <a:schemeClr val="tx1"/>
          </a:solidFill>
          <a:latin typeface="Work Sans Light" pitchFamily="2" charset="0"/>
        </a:defRPr>
      </a:lvl9pPr>
    </p:titleStyle>
    <p:bodyStyle>
      <a:lvl1pPr marL="455750" indent="-455750" algn="l" defTabSz="1217978" rtl="0" eaLnBrk="0" fontAlgn="base" hangingPunct="0">
        <a:spcBef>
          <a:spcPct val="20000"/>
        </a:spcBef>
        <a:spcAft>
          <a:spcPct val="0"/>
        </a:spcAft>
        <a:buFont typeface="Arial" charset="0"/>
        <a:buChar char="•"/>
        <a:defRPr sz="3601" kern="1200">
          <a:solidFill>
            <a:schemeClr val="bg1"/>
          </a:solidFill>
          <a:latin typeface="+mn-lt"/>
          <a:ea typeface="+mn-ea"/>
          <a:cs typeface="+mn-cs"/>
        </a:defRPr>
      </a:lvl1pPr>
      <a:lvl2pPr marL="989310" indent="-379527" algn="l" defTabSz="1217978" rtl="0" eaLnBrk="0" fontAlgn="base" hangingPunct="0">
        <a:spcBef>
          <a:spcPct val="20000"/>
        </a:spcBef>
        <a:spcAft>
          <a:spcPct val="0"/>
        </a:spcAft>
        <a:buFont typeface="Arial" charset="0"/>
        <a:buChar char="–"/>
        <a:defRPr sz="3201" kern="1200">
          <a:solidFill>
            <a:schemeClr val="bg1"/>
          </a:solidFill>
          <a:latin typeface="+mn-lt"/>
          <a:ea typeface="+mn-ea"/>
          <a:cs typeface="+mn-cs"/>
        </a:defRPr>
      </a:lvl2pPr>
      <a:lvl3pPr marL="1522870" indent="-303304" algn="l" defTabSz="1217978" rtl="0" eaLnBrk="0" fontAlgn="base" hangingPunct="0">
        <a:spcBef>
          <a:spcPct val="20000"/>
        </a:spcBef>
        <a:spcAft>
          <a:spcPct val="0"/>
        </a:spcAft>
        <a:buFont typeface="Arial" charset="0"/>
        <a:buChar char="•"/>
        <a:defRPr sz="2401" kern="1200">
          <a:solidFill>
            <a:schemeClr val="bg1"/>
          </a:solidFill>
          <a:latin typeface="+mn-lt"/>
          <a:ea typeface="+mn-ea"/>
          <a:cs typeface="+mn-cs"/>
        </a:defRPr>
      </a:lvl3pPr>
      <a:lvl4pPr marL="2132653" indent="-303304" algn="l" defTabSz="1217978" rtl="0" eaLnBrk="0" fontAlgn="base" hangingPunct="0">
        <a:spcBef>
          <a:spcPct val="20000"/>
        </a:spcBef>
        <a:spcAft>
          <a:spcPct val="0"/>
        </a:spcAft>
        <a:buFont typeface="Arial" charset="0"/>
        <a:buChar char="–"/>
        <a:defRPr sz="2001" kern="1200">
          <a:solidFill>
            <a:schemeClr val="bg1"/>
          </a:solidFill>
          <a:latin typeface="+mn-lt"/>
          <a:ea typeface="+mn-ea"/>
          <a:cs typeface="+mn-cs"/>
        </a:defRPr>
      </a:lvl4pPr>
      <a:lvl5pPr marL="2742435" indent="-303304" algn="l" defTabSz="1217978" rtl="0" eaLnBrk="0" fontAlgn="base" hangingPunct="0">
        <a:spcBef>
          <a:spcPct val="20000"/>
        </a:spcBef>
        <a:spcAft>
          <a:spcPct val="0"/>
        </a:spcAft>
        <a:buFont typeface="Arial" charset="0"/>
        <a:buChar char="»"/>
        <a:defRPr sz="2001" kern="1200">
          <a:solidFill>
            <a:schemeClr val="bg1"/>
          </a:solidFill>
          <a:latin typeface="+mn-lt"/>
          <a:ea typeface="+mn-ea"/>
          <a:cs typeface="+mn-cs"/>
        </a:defRPr>
      </a:lvl5pPr>
      <a:lvl6pPr marL="3353219" indent="-304838" algn="l" defTabSz="1219353" rtl="0" eaLnBrk="1" latinLnBrk="0" hangingPunct="1">
        <a:spcBef>
          <a:spcPct val="20000"/>
        </a:spcBef>
        <a:buFont typeface="Arial" panose="020B0604020202020204" pitchFamily="34" charset="0"/>
        <a:buChar char="•"/>
        <a:defRPr sz="2701" kern="1200">
          <a:solidFill>
            <a:schemeClr val="tx1"/>
          </a:solidFill>
          <a:latin typeface="+mn-lt"/>
          <a:ea typeface="+mn-ea"/>
          <a:cs typeface="+mn-cs"/>
        </a:defRPr>
      </a:lvl6pPr>
      <a:lvl7pPr marL="3962896" indent="-304838" algn="l" defTabSz="1219353" rtl="0" eaLnBrk="1" latinLnBrk="0" hangingPunct="1">
        <a:spcBef>
          <a:spcPct val="20000"/>
        </a:spcBef>
        <a:buFont typeface="Arial" panose="020B0604020202020204" pitchFamily="34" charset="0"/>
        <a:buChar char="•"/>
        <a:defRPr sz="2701" kern="1200">
          <a:solidFill>
            <a:schemeClr val="tx1"/>
          </a:solidFill>
          <a:latin typeface="+mn-lt"/>
          <a:ea typeface="+mn-ea"/>
          <a:cs typeface="+mn-cs"/>
        </a:defRPr>
      </a:lvl7pPr>
      <a:lvl8pPr marL="4572571" indent="-304838" algn="l" defTabSz="1219353" rtl="0" eaLnBrk="1" latinLnBrk="0" hangingPunct="1">
        <a:spcBef>
          <a:spcPct val="20000"/>
        </a:spcBef>
        <a:buFont typeface="Arial" panose="020B0604020202020204" pitchFamily="34" charset="0"/>
        <a:buChar char="•"/>
        <a:defRPr sz="2701" kern="1200">
          <a:solidFill>
            <a:schemeClr val="tx1"/>
          </a:solidFill>
          <a:latin typeface="+mn-lt"/>
          <a:ea typeface="+mn-ea"/>
          <a:cs typeface="+mn-cs"/>
        </a:defRPr>
      </a:lvl8pPr>
      <a:lvl9pPr marL="5182247" indent="-304838" algn="l" defTabSz="1219353" rtl="0" eaLnBrk="1" latinLnBrk="0" hangingPunct="1">
        <a:spcBef>
          <a:spcPct val="20000"/>
        </a:spcBef>
        <a:buFont typeface="Arial" panose="020B0604020202020204" pitchFamily="34" charset="0"/>
        <a:buChar char="•"/>
        <a:defRPr sz="2701" kern="1200">
          <a:solidFill>
            <a:schemeClr val="tx1"/>
          </a:solidFill>
          <a:latin typeface="+mn-lt"/>
          <a:ea typeface="+mn-ea"/>
          <a:cs typeface="+mn-cs"/>
        </a:defRPr>
      </a:lvl9pPr>
    </p:bodyStyle>
    <p:otherStyle>
      <a:defPPr>
        <a:defRPr lang="en-US"/>
      </a:defPPr>
      <a:lvl1pPr marL="0" algn="l" defTabSz="1219353" rtl="0" eaLnBrk="1" latinLnBrk="0" hangingPunct="1">
        <a:defRPr sz="2401" kern="1200">
          <a:solidFill>
            <a:schemeClr val="tx1"/>
          </a:solidFill>
          <a:latin typeface="+mn-lt"/>
          <a:ea typeface="+mn-ea"/>
          <a:cs typeface="+mn-cs"/>
        </a:defRPr>
      </a:lvl1pPr>
      <a:lvl2pPr marL="609676" algn="l" defTabSz="1219353" rtl="0" eaLnBrk="1" latinLnBrk="0" hangingPunct="1">
        <a:defRPr sz="2401" kern="1200">
          <a:solidFill>
            <a:schemeClr val="tx1"/>
          </a:solidFill>
          <a:latin typeface="+mn-lt"/>
          <a:ea typeface="+mn-ea"/>
          <a:cs typeface="+mn-cs"/>
        </a:defRPr>
      </a:lvl2pPr>
      <a:lvl3pPr marL="1219353" algn="l" defTabSz="1219353" rtl="0" eaLnBrk="1" latinLnBrk="0" hangingPunct="1">
        <a:defRPr sz="2401" kern="1200">
          <a:solidFill>
            <a:schemeClr val="tx1"/>
          </a:solidFill>
          <a:latin typeface="+mn-lt"/>
          <a:ea typeface="+mn-ea"/>
          <a:cs typeface="+mn-cs"/>
        </a:defRPr>
      </a:lvl3pPr>
      <a:lvl4pPr marL="1829029" algn="l" defTabSz="1219353" rtl="0" eaLnBrk="1" latinLnBrk="0" hangingPunct="1">
        <a:defRPr sz="2401" kern="1200">
          <a:solidFill>
            <a:schemeClr val="tx1"/>
          </a:solidFill>
          <a:latin typeface="+mn-lt"/>
          <a:ea typeface="+mn-ea"/>
          <a:cs typeface="+mn-cs"/>
        </a:defRPr>
      </a:lvl4pPr>
      <a:lvl5pPr marL="2438704" algn="l" defTabSz="1219353" rtl="0" eaLnBrk="1" latinLnBrk="0" hangingPunct="1">
        <a:defRPr sz="2401" kern="1200">
          <a:solidFill>
            <a:schemeClr val="tx1"/>
          </a:solidFill>
          <a:latin typeface="+mn-lt"/>
          <a:ea typeface="+mn-ea"/>
          <a:cs typeface="+mn-cs"/>
        </a:defRPr>
      </a:lvl5pPr>
      <a:lvl6pPr marL="3048381" algn="l" defTabSz="1219353" rtl="0" eaLnBrk="1" latinLnBrk="0" hangingPunct="1">
        <a:defRPr sz="2401" kern="1200">
          <a:solidFill>
            <a:schemeClr val="tx1"/>
          </a:solidFill>
          <a:latin typeface="+mn-lt"/>
          <a:ea typeface="+mn-ea"/>
          <a:cs typeface="+mn-cs"/>
        </a:defRPr>
      </a:lvl6pPr>
      <a:lvl7pPr marL="3658057" algn="l" defTabSz="1219353" rtl="0" eaLnBrk="1" latinLnBrk="0" hangingPunct="1">
        <a:defRPr sz="2401" kern="1200">
          <a:solidFill>
            <a:schemeClr val="tx1"/>
          </a:solidFill>
          <a:latin typeface="+mn-lt"/>
          <a:ea typeface="+mn-ea"/>
          <a:cs typeface="+mn-cs"/>
        </a:defRPr>
      </a:lvl7pPr>
      <a:lvl8pPr marL="4267733" algn="l" defTabSz="1219353" rtl="0" eaLnBrk="1" latinLnBrk="0" hangingPunct="1">
        <a:defRPr sz="2401" kern="1200">
          <a:solidFill>
            <a:schemeClr val="tx1"/>
          </a:solidFill>
          <a:latin typeface="+mn-lt"/>
          <a:ea typeface="+mn-ea"/>
          <a:cs typeface="+mn-cs"/>
        </a:defRPr>
      </a:lvl8pPr>
      <a:lvl9pPr marL="4877410" algn="l" defTabSz="1219353" rtl="0" eaLnBrk="1" latinLnBrk="0" hangingPunct="1">
        <a:defRPr sz="2401" kern="1200">
          <a:solidFill>
            <a:schemeClr val="tx1"/>
          </a:solidFill>
          <a:latin typeface="+mn-lt"/>
          <a:ea typeface="+mn-ea"/>
          <a:cs typeface="+mn-cs"/>
        </a:defRPr>
      </a:lvl9pPr>
    </p:otherStyle>
  </p:txStyles>
</p:sldMaster>
</file>

<file path=ppt/slideMasters/slideMaster20.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264575005"/>
      </p:ext>
    </p:extLst>
  </p:cSld>
  <p:clrMap bg1="lt1" tx1="dk1" bg2="lt2" tx2="dk2" accent1="accent1" accent2="accent2" accent3="accent3" accent4="accent4" accent5="accent5" accent6="accent6" hlink="hlink" folHlink="folHlink"/>
  <p:sldLayoutIdLst>
    <p:sldLayoutId id="2147484009" r:id="rId1"/>
    <p:sldLayoutId id="2147484010" r:id="rId2"/>
  </p:sldLayoutIdLst>
  <p:hf hdr="0" ftr="0" dt="0"/>
  <p:txStyles>
    <p:titleStyle>
      <a:lvl1pPr algn="l" defTabSz="1217978" rtl="0" eaLnBrk="0" fontAlgn="base" hangingPunct="0">
        <a:spcBef>
          <a:spcPct val="0"/>
        </a:spcBef>
        <a:spcAft>
          <a:spcPct val="0"/>
        </a:spcAft>
        <a:defRPr sz="4401" kern="1200">
          <a:solidFill>
            <a:schemeClr val="bg2"/>
          </a:solidFill>
          <a:latin typeface="+mj-lt"/>
          <a:ea typeface="+mj-ea"/>
          <a:cs typeface="+mj-cs"/>
        </a:defRPr>
      </a:lvl1pPr>
      <a:lvl2pPr algn="l" defTabSz="1217978" rtl="0" eaLnBrk="0" fontAlgn="base" hangingPunct="0">
        <a:spcBef>
          <a:spcPct val="0"/>
        </a:spcBef>
        <a:spcAft>
          <a:spcPct val="0"/>
        </a:spcAft>
        <a:defRPr sz="4401">
          <a:solidFill>
            <a:schemeClr val="bg2"/>
          </a:solidFill>
          <a:latin typeface="Corbel" pitchFamily="34" charset="0"/>
        </a:defRPr>
      </a:lvl2pPr>
      <a:lvl3pPr algn="l" defTabSz="1217978" rtl="0" eaLnBrk="0" fontAlgn="base" hangingPunct="0">
        <a:spcBef>
          <a:spcPct val="0"/>
        </a:spcBef>
        <a:spcAft>
          <a:spcPct val="0"/>
        </a:spcAft>
        <a:defRPr sz="4401">
          <a:solidFill>
            <a:schemeClr val="bg2"/>
          </a:solidFill>
          <a:latin typeface="Corbel" pitchFamily="34" charset="0"/>
        </a:defRPr>
      </a:lvl3pPr>
      <a:lvl4pPr algn="l" defTabSz="1217978" rtl="0" eaLnBrk="0" fontAlgn="base" hangingPunct="0">
        <a:spcBef>
          <a:spcPct val="0"/>
        </a:spcBef>
        <a:spcAft>
          <a:spcPct val="0"/>
        </a:spcAft>
        <a:defRPr sz="4401">
          <a:solidFill>
            <a:schemeClr val="bg2"/>
          </a:solidFill>
          <a:latin typeface="Corbel" pitchFamily="34" charset="0"/>
        </a:defRPr>
      </a:lvl4pPr>
      <a:lvl5pPr algn="l" defTabSz="1217978" rtl="0" eaLnBrk="0" fontAlgn="base" hangingPunct="0">
        <a:spcBef>
          <a:spcPct val="0"/>
        </a:spcBef>
        <a:spcAft>
          <a:spcPct val="0"/>
        </a:spcAft>
        <a:defRPr sz="4401">
          <a:solidFill>
            <a:schemeClr val="bg2"/>
          </a:solidFill>
          <a:latin typeface="Corbel" pitchFamily="34" charset="0"/>
        </a:defRPr>
      </a:lvl5pPr>
      <a:lvl6pPr marL="457337" algn="ctr" defTabSz="1217978" rtl="0" eaLnBrk="1" fontAlgn="base" hangingPunct="1">
        <a:spcBef>
          <a:spcPct val="0"/>
        </a:spcBef>
        <a:spcAft>
          <a:spcPct val="0"/>
        </a:spcAft>
        <a:defRPr sz="5902">
          <a:solidFill>
            <a:schemeClr val="tx1"/>
          </a:solidFill>
          <a:latin typeface="Work Sans Light" pitchFamily="2" charset="0"/>
        </a:defRPr>
      </a:lvl6pPr>
      <a:lvl7pPr marL="914674" algn="ctr" defTabSz="1217978" rtl="0" eaLnBrk="1" fontAlgn="base" hangingPunct="1">
        <a:spcBef>
          <a:spcPct val="0"/>
        </a:spcBef>
        <a:spcAft>
          <a:spcPct val="0"/>
        </a:spcAft>
        <a:defRPr sz="5902">
          <a:solidFill>
            <a:schemeClr val="tx1"/>
          </a:solidFill>
          <a:latin typeface="Work Sans Light" pitchFamily="2" charset="0"/>
        </a:defRPr>
      </a:lvl7pPr>
      <a:lvl8pPr marL="1372011" algn="ctr" defTabSz="1217978" rtl="0" eaLnBrk="1" fontAlgn="base" hangingPunct="1">
        <a:spcBef>
          <a:spcPct val="0"/>
        </a:spcBef>
        <a:spcAft>
          <a:spcPct val="0"/>
        </a:spcAft>
        <a:defRPr sz="5902">
          <a:solidFill>
            <a:schemeClr val="tx1"/>
          </a:solidFill>
          <a:latin typeface="Work Sans Light" pitchFamily="2" charset="0"/>
        </a:defRPr>
      </a:lvl8pPr>
      <a:lvl9pPr marL="1829349" algn="ctr" defTabSz="1217978" rtl="0" eaLnBrk="1" fontAlgn="base" hangingPunct="1">
        <a:spcBef>
          <a:spcPct val="0"/>
        </a:spcBef>
        <a:spcAft>
          <a:spcPct val="0"/>
        </a:spcAft>
        <a:defRPr sz="5902">
          <a:solidFill>
            <a:schemeClr val="tx1"/>
          </a:solidFill>
          <a:latin typeface="Work Sans Light" pitchFamily="2" charset="0"/>
        </a:defRPr>
      </a:lvl9pPr>
    </p:titleStyle>
    <p:bodyStyle>
      <a:lvl1pPr marL="455750" indent="-455750" algn="l" defTabSz="1217978" rtl="0" eaLnBrk="0" fontAlgn="base" hangingPunct="0">
        <a:spcBef>
          <a:spcPct val="20000"/>
        </a:spcBef>
        <a:spcAft>
          <a:spcPct val="0"/>
        </a:spcAft>
        <a:buFont typeface="Arial" charset="0"/>
        <a:buChar char="•"/>
        <a:defRPr sz="3601" kern="1200">
          <a:solidFill>
            <a:schemeClr val="accent1"/>
          </a:solidFill>
          <a:latin typeface="+mn-lt"/>
          <a:ea typeface="+mn-ea"/>
          <a:cs typeface="+mn-cs"/>
        </a:defRPr>
      </a:lvl1pPr>
      <a:lvl2pPr marL="989310" indent="-379527" algn="l" defTabSz="1217978" rtl="0" eaLnBrk="0" fontAlgn="base" hangingPunct="0">
        <a:spcBef>
          <a:spcPct val="20000"/>
        </a:spcBef>
        <a:spcAft>
          <a:spcPct val="0"/>
        </a:spcAft>
        <a:buFont typeface="Arial" charset="0"/>
        <a:buChar char="–"/>
        <a:defRPr sz="3201" kern="1200">
          <a:solidFill>
            <a:schemeClr val="accent1"/>
          </a:solidFill>
          <a:latin typeface="+mn-lt"/>
          <a:ea typeface="+mn-ea"/>
          <a:cs typeface="+mn-cs"/>
        </a:defRPr>
      </a:lvl2pPr>
      <a:lvl3pPr marL="1522870" indent="-303304" algn="l" defTabSz="1217978" rtl="0" eaLnBrk="0" fontAlgn="base" hangingPunct="0">
        <a:spcBef>
          <a:spcPct val="20000"/>
        </a:spcBef>
        <a:spcAft>
          <a:spcPct val="0"/>
        </a:spcAft>
        <a:buFont typeface="Arial" charset="0"/>
        <a:buChar char="•"/>
        <a:defRPr sz="2401" kern="1200">
          <a:solidFill>
            <a:schemeClr val="accent1"/>
          </a:solidFill>
          <a:latin typeface="+mn-lt"/>
          <a:ea typeface="+mn-ea"/>
          <a:cs typeface="+mn-cs"/>
        </a:defRPr>
      </a:lvl3pPr>
      <a:lvl4pPr marL="2132653" indent="-303304" algn="l" defTabSz="1217978" rtl="0" eaLnBrk="0" fontAlgn="base" hangingPunct="0">
        <a:spcBef>
          <a:spcPct val="20000"/>
        </a:spcBef>
        <a:spcAft>
          <a:spcPct val="0"/>
        </a:spcAft>
        <a:buFont typeface="Arial" charset="0"/>
        <a:buChar char="–"/>
        <a:defRPr sz="2001" kern="1200">
          <a:solidFill>
            <a:schemeClr val="accent1"/>
          </a:solidFill>
          <a:latin typeface="+mn-lt"/>
          <a:ea typeface="+mn-ea"/>
          <a:cs typeface="+mn-cs"/>
        </a:defRPr>
      </a:lvl4pPr>
      <a:lvl5pPr marL="2742435" indent="-303304" algn="l" defTabSz="1217978" rtl="0" eaLnBrk="0" fontAlgn="base" hangingPunct="0">
        <a:spcBef>
          <a:spcPct val="20000"/>
        </a:spcBef>
        <a:spcAft>
          <a:spcPct val="0"/>
        </a:spcAft>
        <a:buFont typeface="Arial" charset="0"/>
        <a:buChar char="»"/>
        <a:defRPr sz="2001" kern="1200">
          <a:solidFill>
            <a:schemeClr val="accent1"/>
          </a:solidFill>
          <a:latin typeface="+mn-lt"/>
          <a:ea typeface="+mn-ea"/>
          <a:cs typeface="+mn-cs"/>
        </a:defRPr>
      </a:lvl5pPr>
      <a:lvl6pPr marL="3353219" indent="-304838" algn="l" defTabSz="1219353" rtl="0" eaLnBrk="1" latinLnBrk="0" hangingPunct="1">
        <a:spcBef>
          <a:spcPct val="20000"/>
        </a:spcBef>
        <a:buFont typeface="Arial" panose="020B0604020202020204" pitchFamily="34" charset="0"/>
        <a:buChar char="•"/>
        <a:defRPr sz="2701" kern="1200">
          <a:solidFill>
            <a:schemeClr val="tx1"/>
          </a:solidFill>
          <a:latin typeface="+mn-lt"/>
          <a:ea typeface="+mn-ea"/>
          <a:cs typeface="+mn-cs"/>
        </a:defRPr>
      </a:lvl6pPr>
      <a:lvl7pPr marL="3962896" indent="-304838" algn="l" defTabSz="1219353" rtl="0" eaLnBrk="1" latinLnBrk="0" hangingPunct="1">
        <a:spcBef>
          <a:spcPct val="20000"/>
        </a:spcBef>
        <a:buFont typeface="Arial" panose="020B0604020202020204" pitchFamily="34" charset="0"/>
        <a:buChar char="•"/>
        <a:defRPr sz="2701" kern="1200">
          <a:solidFill>
            <a:schemeClr val="tx1"/>
          </a:solidFill>
          <a:latin typeface="+mn-lt"/>
          <a:ea typeface="+mn-ea"/>
          <a:cs typeface="+mn-cs"/>
        </a:defRPr>
      </a:lvl7pPr>
      <a:lvl8pPr marL="4572571" indent="-304838" algn="l" defTabSz="1219353" rtl="0" eaLnBrk="1" latinLnBrk="0" hangingPunct="1">
        <a:spcBef>
          <a:spcPct val="20000"/>
        </a:spcBef>
        <a:buFont typeface="Arial" panose="020B0604020202020204" pitchFamily="34" charset="0"/>
        <a:buChar char="•"/>
        <a:defRPr sz="2701" kern="1200">
          <a:solidFill>
            <a:schemeClr val="tx1"/>
          </a:solidFill>
          <a:latin typeface="+mn-lt"/>
          <a:ea typeface="+mn-ea"/>
          <a:cs typeface="+mn-cs"/>
        </a:defRPr>
      </a:lvl8pPr>
      <a:lvl9pPr marL="5182247" indent="-304838" algn="l" defTabSz="1219353" rtl="0" eaLnBrk="1" latinLnBrk="0" hangingPunct="1">
        <a:spcBef>
          <a:spcPct val="20000"/>
        </a:spcBef>
        <a:buFont typeface="Arial" panose="020B0604020202020204" pitchFamily="34" charset="0"/>
        <a:buChar char="•"/>
        <a:defRPr sz="2701" kern="1200">
          <a:solidFill>
            <a:schemeClr val="tx1"/>
          </a:solidFill>
          <a:latin typeface="+mn-lt"/>
          <a:ea typeface="+mn-ea"/>
          <a:cs typeface="+mn-cs"/>
        </a:defRPr>
      </a:lvl9pPr>
    </p:bodyStyle>
    <p:otherStyle>
      <a:defPPr>
        <a:defRPr lang="en-US"/>
      </a:defPPr>
      <a:lvl1pPr marL="0" algn="l" defTabSz="1219353" rtl="0" eaLnBrk="1" latinLnBrk="0" hangingPunct="1">
        <a:defRPr sz="2401" kern="1200">
          <a:solidFill>
            <a:schemeClr val="tx1"/>
          </a:solidFill>
          <a:latin typeface="+mn-lt"/>
          <a:ea typeface="+mn-ea"/>
          <a:cs typeface="+mn-cs"/>
        </a:defRPr>
      </a:lvl1pPr>
      <a:lvl2pPr marL="609676" algn="l" defTabSz="1219353" rtl="0" eaLnBrk="1" latinLnBrk="0" hangingPunct="1">
        <a:defRPr sz="2401" kern="1200">
          <a:solidFill>
            <a:schemeClr val="tx1"/>
          </a:solidFill>
          <a:latin typeface="+mn-lt"/>
          <a:ea typeface="+mn-ea"/>
          <a:cs typeface="+mn-cs"/>
        </a:defRPr>
      </a:lvl2pPr>
      <a:lvl3pPr marL="1219353" algn="l" defTabSz="1219353" rtl="0" eaLnBrk="1" latinLnBrk="0" hangingPunct="1">
        <a:defRPr sz="2401" kern="1200">
          <a:solidFill>
            <a:schemeClr val="tx1"/>
          </a:solidFill>
          <a:latin typeface="+mn-lt"/>
          <a:ea typeface="+mn-ea"/>
          <a:cs typeface="+mn-cs"/>
        </a:defRPr>
      </a:lvl3pPr>
      <a:lvl4pPr marL="1829029" algn="l" defTabSz="1219353" rtl="0" eaLnBrk="1" latinLnBrk="0" hangingPunct="1">
        <a:defRPr sz="2401" kern="1200">
          <a:solidFill>
            <a:schemeClr val="tx1"/>
          </a:solidFill>
          <a:latin typeface="+mn-lt"/>
          <a:ea typeface="+mn-ea"/>
          <a:cs typeface="+mn-cs"/>
        </a:defRPr>
      </a:lvl4pPr>
      <a:lvl5pPr marL="2438704" algn="l" defTabSz="1219353" rtl="0" eaLnBrk="1" latinLnBrk="0" hangingPunct="1">
        <a:defRPr sz="2401" kern="1200">
          <a:solidFill>
            <a:schemeClr val="tx1"/>
          </a:solidFill>
          <a:latin typeface="+mn-lt"/>
          <a:ea typeface="+mn-ea"/>
          <a:cs typeface="+mn-cs"/>
        </a:defRPr>
      </a:lvl5pPr>
      <a:lvl6pPr marL="3048381" algn="l" defTabSz="1219353" rtl="0" eaLnBrk="1" latinLnBrk="0" hangingPunct="1">
        <a:defRPr sz="2401" kern="1200">
          <a:solidFill>
            <a:schemeClr val="tx1"/>
          </a:solidFill>
          <a:latin typeface="+mn-lt"/>
          <a:ea typeface="+mn-ea"/>
          <a:cs typeface="+mn-cs"/>
        </a:defRPr>
      </a:lvl6pPr>
      <a:lvl7pPr marL="3658057" algn="l" defTabSz="1219353" rtl="0" eaLnBrk="1" latinLnBrk="0" hangingPunct="1">
        <a:defRPr sz="2401" kern="1200">
          <a:solidFill>
            <a:schemeClr val="tx1"/>
          </a:solidFill>
          <a:latin typeface="+mn-lt"/>
          <a:ea typeface="+mn-ea"/>
          <a:cs typeface="+mn-cs"/>
        </a:defRPr>
      </a:lvl7pPr>
      <a:lvl8pPr marL="4267733" algn="l" defTabSz="1219353" rtl="0" eaLnBrk="1" latinLnBrk="0" hangingPunct="1">
        <a:defRPr sz="2401" kern="1200">
          <a:solidFill>
            <a:schemeClr val="tx1"/>
          </a:solidFill>
          <a:latin typeface="+mn-lt"/>
          <a:ea typeface="+mn-ea"/>
          <a:cs typeface="+mn-cs"/>
        </a:defRPr>
      </a:lvl8pPr>
      <a:lvl9pPr marL="4877410" algn="l" defTabSz="1219353" rtl="0" eaLnBrk="1" latinLnBrk="0" hangingPunct="1">
        <a:defRPr sz="2401" kern="1200">
          <a:solidFill>
            <a:schemeClr val="tx1"/>
          </a:solidFill>
          <a:latin typeface="+mn-lt"/>
          <a:ea typeface="+mn-ea"/>
          <a:cs typeface="+mn-cs"/>
        </a:defRPr>
      </a:lvl9pPr>
    </p:otherStyle>
  </p:txStyles>
</p:sldMaster>
</file>

<file path=ppt/slideMasters/slideMaster2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642771455"/>
      </p:ext>
    </p:extLst>
  </p:cSld>
  <p:clrMap bg1="lt1" tx1="dk1" bg2="lt2" tx2="dk2" accent1="accent1" accent2="accent2" accent3="accent3" accent4="accent4" accent5="accent5" accent6="accent6" hlink="hlink" folHlink="folHlink"/>
  <p:sldLayoutIdLst>
    <p:sldLayoutId id="2147484012" r:id="rId1"/>
  </p:sldLayoutIdLst>
  <p:hf hdr="0" ftr="0" dt="0"/>
  <p:txStyles>
    <p:titleStyle>
      <a:lvl1pPr algn="l" defTabSz="1217978" rtl="0" eaLnBrk="0" fontAlgn="base" hangingPunct="0">
        <a:spcBef>
          <a:spcPct val="0"/>
        </a:spcBef>
        <a:spcAft>
          <a:spcPct val="0"/>
        </a:spcAft>
        <a:defRPr sz="4401" kern="1200">
          <a:solidFill>
            <a:schemeClr val="bg2"/>
          </a:solidFill>
          <a:latin typeface="+mj-lt"/>
          <a:ea typeface="+mj-ea"/>
          <a:cs typeface="+mj-cs"/>
        </a:defRPr>
      </a:lvl1pPr>
      <a:lvl2pPr algn="l" defTabSz="1217978" rtl="0" eaLnBrk="0" fontAlgn="base" hangingPunct="0">
        <a:spcBef>
          <a:spcPct val="0"/>
        </a:spcBef>
        <a:spcAft>
          <a:spcPct val="0"/>
        </a:spcAft>
        <a:defRPr sz="4401">
          <a:solidFill>
            <a:schemeClr val="bg2"/>
          </a:solidFill>
          <a:latin typeface="Corbel" pitchFamily="34" charset="0"/>
        </a:defRPr>
      </a:lvl2pPr>
      <a:lvl3pPr algn="l" defTabSz="1217978" rtl="0" eaLnBrk="0" fontAlgn="base" hangingPunct="0">
        <a:spcBef>
          <a:spcPct val="0"/>
        </a:spcBef>
        <a:spcAft>
          <a:spcPct val="0"/>
        </a:spcAft>
        <a:defRPr sz="4401">
          <a:solidFill>
            <a:schemeClr val="bg2"/>
          </a:solidFill>
          <a:latin typeface="Corbel" pitchFamily="34" charset="0"/>
        </a:defRPr>
      </a:lvl3pPr>
      <a:lvl4pPr algn="l" defTabSz="1217978" rtl="0" eaLnBrk="0" fontAlgn="base" hangingPunct="0">
        <a:spcBef>
          <a:spcPct val="0"/>
        </a:spcBef>
        <a:spcAft>
          <a:spcPct val="0"/>
        </a:spcAft>
        <a:defRPr sz="4401">
          <a:solidFill>
            <a:schemeClr val="bg2"/>
          </a:solidFill>
          <a:latin typeface="Corbel" pitchFamily="34" charset="0"/>
        </a:defRPr>
      </a:lvl4pPr>
      <a:lvl5pPr algn="l" defTabSz="1217978" rtl="0" eaLnBrk="0" fontAlgn="base" hangingPunct="0">
        <a:spcBef>
          <a:spcPct val="0"/>
        </a:spcBef>
        <a:spcAft>
          <a:spcPct val="0"/>
        </a:spcAft>
        <a:defRPr sz="4401">
          <a:solidFill>
            <a:schemeClr val="bg2"/>
          </a:solidFill>
          <a:latin typeface="Corbel" pitchFamily="34" charset="0"/>
        </a:defRPr>
      </a:lvl5pPr>
      <a:lvl6pPr marL="457337" algn="ctr" defTabSz="1217978" rtl="0" eaLnBrk="1" fontAlgn="base" hangingPunct="1">
        <a:spcBef>
          <a:spcPct val="0"/>
        </a:spcBef>
        <a:spcAft>
          <a:spcPct val="0"/>
        </a:spcAft>
        <a:defRPr sz="5902">
          <a:solidFill>
            <a:schemeClr val="tx1"/>
          </a:solidFill>
          <a:latin typeface="Work Sans Light" pitchFamily="2" charset="0"/>
        </a:defRPr>
      </a:lvl6pPr>
      <a:lvl7pPr marL="914674" algn="ctr" defTabSz="1217978" rtl="0" eaLnBrk="1" fontAlgn="base" hangingPunct="1">
        <a:spcBef>
          <a:spcPct val="0"/>
        </a:spcBef>
        <a:spcAft>
          <a:spcPct val="0"/>
        </a:spcAft>
        <a:defRPr sz="5902">
          <a:solidFill>
            <a:schemeClr val="tx1"/>
          </a:solidFill>
          <a:latin typeface="Work Sans Light" pitchFamily="2" charset="0"/>
        </a:defRPr>
      </a:lvl7pPr>
      <a:lvl8pPr marL="1372011" algn="ctr" defTabSz="1217978" rtl="0" eaLnBrk="1" fontAlgn="base" hangingPunct="1">
        <a:spcBef>
          <a:spcPct val="0"/>
        </a:spcBef>
        <a:spcAft>
          <a:spcPct val="0"/>
        </a:spcAft>
        <a:defRPr sz="5902">
          <a:solidFill>
            <a:schemeClr val="tx1"/>
          </a:solidFill>
          <a:latin typeface="Work Sans Light" pitchFamily="2" charset="0"/>
        </a:defRPr>
      </a:lvl8pPr>
      <a:lvl9pPr marL="1829349" algn="ctr" defTabSz="1217978" rtl="0" eaLnBrk="1" fontAlgn="base" hangingPunct="1">
        <a:spcBef>
          <a:spcPct val="0"/>
        </a:spcBef>
        <a:spcAft>
          <a:spcPct val="0"/>
        </a:spcAft>
        <a:defRPr sz="5902">
          <a:solidFill>
            <a:schemeClr val="tx1"/>
          </a:solidFill>
          <a:latin typeface="Work Sans Light" pitchFamily="2" charset="0"/>
        </a:defRPr>
      </a:lvl9pPr>
    </p:titleStyle>
    <p:bodyStyle>
      <a:lvl1pPr marL="455750" indent="-455750" algn="l" defTabSz="1217978" rtl="0" eaLnBrk="0" fontAlgn="base" hangingPunct="0">
        <a:spcBef>
          <a:spcPct val="20000"/>
        </a:spcBef>
        <a:spcAft>
          <a:spcPct val="0"/>
        </a:spcAft>
        <a:buFont typeface="Arial" charset="0"/>
        <a:buChar char="•"/>
        <a:defRPr sz="3601" kern="1200">
          <a:solidFill>
            <a:schemeClr val="accent1"/>
          </a:solidFill>
          <a:latin typeface="+mn-lt"/>
          <a:ea typeface="+mn-ea"/>
          <a:cs typeface="+mn-cs"/>
        </a:defRPr>
      </a:lvl1pPr>
      <a:lvl2pPr marL="989310" indent="-379527" algn="l" defTabSz="1217978" rtl="0" eaLnBrk="0" fontAlgn="base" hangingPunct="0">
        <a:spcBef>
          <a:spcPct val="20000"/>
        </a:spcBef>
        <a:spcAft>
          <a:spcPct val="0"/>
        </a:spcAft>
        <a:buFont typeface="Arial" charset="0"/>
        <a:buChar char="–"/>
        <a:defRPr sz="3201" kern="1200">
          <a:solidFill>
            <a:schemeClr val="accent1"/>
          </a:solidFill>
          <a:latin typeface="+mn-lt"/>
          <a:ea typeface="+mn-ea"/>
          <a:cs typeface="+mn-cs"/>
        </a:defRPr>
      </a:lvl2pPr>
      <a:lvl3pPr marL="1522870" indent="-303304" algn="l" defTabSz="1217978" rtl="0" eaLnBrk="0" fontAlgn="base" hangingPunct="0">
        <a:spcBef>
          <a:spcPct val="20000"/>
        </a:spcBef>
        <a:spcAft>
          <a:spcPct val="0"/>
        </a:spcAft>
        <a:buFont typeface="Arial" charset="0"/>
        <a:buChar char="•"/>
        <a:defRPr sz="2401" kern="1200">
          <a:solidFill>
            <a:schemeClr val="accent1"/>
          </a:solidFill>
          <a:latin typeface="+mn-lt"/>
          <a:ea typeface="+mn-ea"/>
          <a:cs typeface="+mn-cs"/>
        </a:defRPr>
      </a:lvl3pPr>
      <a:lvl4pPr marL="2132653" indent="-303304" algn="l" defTabSz="1217978" rtl="0" eaLnBrk="0" fontAlgn="base" hangingPunct="0">
        <a:spcBef>
          <a:spcPct val="20000"/>
        </a:spcBef>
        <a:spcAft>
          <a:spcPct val="0"/>
        </a:spcAft>
        <a:buFont typeface="Arial" charset="0"/>
        <a:buChar char="–"/>
        <a:defRPr sz="2001" kern="1200">
          <a:solidFill>
            <a:schemeClr val="accent1"/>
          </a:solidFill>
          <a:latin typeface="+mn-lt"/>
          <a:ea typeface="+mn-ea"/>
          <a:cs typeface="+mn-cs"/>
        </a:defRPr>
      </a:lvl4pPr>
      <a:lvl5pPr marL="2742435" indent="-303304" algn="l" defTabSz="1217978" rtl="0" eaLnBrk="0" fontAlgn="base" hangingPunct="0">
        <a:spcBef>
          <a:spcPct val="20000"/>
        </a:spcBef>
        <a:spcAft>
          <a:spcPct val="0"/>
        </a:spcAft>
        <a:buFont typeface="Arial" charset="0"/>
        <a:buChar char="»"/>
        <a:defRPr sz="2001" kern="1200">
          <a:solidFill>
            <a:schemeClr val="accent1"/>
          </a:solidFill>
          <a:latin typeface="+mn-lt"/>
          <a:ea typeface="+mn-ea"/>
          <a:cs typeface="+mn-cs"/>
        </a:defRPr>
      </a:lvl5pPr>
      <a:lvl6pPr marL="3353219" indent="-304838" algn="l" defTabSz="1219353" rtl="0" eaLnBrk="1" latinLnBrk="0" hangingPunct="1">
        <a:spcBef>
          <a:spcPct val="20000"/>
        </a:spcBef>
        <a:buFont typeface="Arial" panose="020B0604020202020204" pitchFamily="34" charset="0"/>
        <a:buChar char="•"/>
        <a:defRPr sz="2701" kern="1200">
          <a:solidFill>
            <a:schemeClr val="tx1"/>
          </a:solidFill>
          <a:latin typeface="+mn-lt"/>
          <a:ea typeface="+mn-ea"/>
          <a:cs typeface="+mn-cs"/>
        </a:defRPr>
      </a:lvl6pPr>
      <a:lvl7pPr marL="3962896" indent="-304838" algn="l" defTabSz="1219353" rtl="0" eaLnBrk="1" latinLnBrk="0" hangingPunct="1">
        <a:spcBef>
          <a:spcPct val="20000"/>
        </a:spcBef>
        <a:buFont typeface="Arial" panose="020B0604020202020204" pitchFamily="34" charset="0"/>
        <a:buChar char="•"/>
        <a:defRPr sz="2701" kern="1200">
          <a:solidFill>
            <a:schemeClr val="tx1"/>
          </a:solidFill>
          <a:latin typeface="+mn-lt"/>
          <a:ea typeface="+mn-ea"/>
          <a:cs typeface="+mn-cs"/>
        </a:defRPr>
      </a:lvl7pPr>
      <a:lvl8pPr marL="4572571" indent="-304838" algn="l" defTabSz="1219353" rtl="0" eaLnBrk="1" latinLnBrk="0" hangingPunct="1">
        <a:spcBef>
          <a:spcPct val="20000"/>
        </a:spcBef>
        <a:buFont typeface="Arial" panose="020B0604020202020204" pitchFamily="34" charset="0"/>
        <a:buChar char="•"/>
        <a:defRPr sz="2701" kern="1200">
          <a:solidFill>
            <a:schemeClr val="tx1"/>
          </a:solidFill>
          <a:latin typeface="+mn-lt"/>
          <a:ea typeface="+mn-ea"/>
          <a:cs typeface="+mn-cs"/>
        </a:defRPr>
      </a:lvl8pPr>
      <a:lvl9pPr marL="5182247" indent="-304838" algn="l" defTabSz="1219353" rtl="0" eaLnBrk="1" latinLnBrk="0" hangingPunct="1">
        <a:spcBef>
          <a:spcPct val="20000"/>
        </a:spcBef>
        <a:buFont typeface="Arial" panose="020B0604020202020204" pitchFamily="34" charset="0"/>
        <a:buChar char="•"/>
        <a:defRPr sz="2701" kern="1200">
          <a:solidFill>
            <a:schemeClr val="tx1"/>
          </a:solidFill>
          <a:latin typeface="+mn-lt"/>
          <a:ea typeface="+mn-ea"/>
          <a:cs typeface="+mn-cs"/>
        </a:defRPr>
      </a:lvl9pPr>
    </p:bodyStyle>
    <p:otherStyle>
      <a:defPPr>
        <a:defRPr lang="en-US"/>
      </a:defPPr>
      <a:lvl1pPr marL="0" algn="l" defTabSz="1219353" rtl="0" eaLnBrk="1" latinLnBrk="0" hangingPunct="1">
        <a:defRPr sz="2401" kern="1200">
          <a:solidFill>
            <a:schemeClr val="tx1"/>
          </a:solidFill>
          <a:latin typeface="+mn-lt"/>
          <a:ea typeface="+mn-ea"/>
          <a:cs typeface="+mn-cs"/>
        </a:defRPr>
      </a:lvl1pPr>
      <a:lvl2pPr marL="609676" algn="l" defTabSz="1219353" rtl="0" eaLnBrk="1" latinLnBrk="0" hangingPunct="1">
        <a:defRPr sz="2401" kern="1200">
          <a:solidFill>
            <a:schemeClr val="tx1"/>
          </a:solidFill>
          <a:latin typeface="+mn-lt"/>
          <a:ea typeface="+mn-ea"/>
          <a:cs typeface="+mn-cs"/>
        </a:defRPr>
      </a:lvl2pPr>
      <a:lvl3pPr marL="1219353" algn="l" defTabSz="1219353" rtl="0" eaLnBrk="1" latinLnBrk="0" hangingPunct="1">
        <a:defRPr sz="2401" kern="1200">
          <a:solidFill>
            <a:schemeClr val="tx1"/>
          </a:solidFill>
          <a:latin typeface="+mn-lt"/>
          <a:ea typeface="+mn-ea"/>
          <a:cs typeface="+mn-cs"/>
        </a:defRPr>
      </a:lvl3pPr>
      <a:lvl4pPr marL="1829029" algn="l" defTabSz="1219353" rtl="0" eaLnBrk="1" latinLnBrk="0" hangingPunct="1">
        <a:defRPr sz="2401" kern="1200">
          <a:solidFill>
            <a:schemeClr val="tx1"/>
          </a:solidFill>
          <a:latin typeface="+mn-lt"/>
          <a:ea typeface="+mn-ea"/>
          <a:cs typeface="+mn-cs"/>
        </a:defRPr>
      </a:lvl4pPr>
      <a:lvl5pPr marL="2438704" algn="l" defTabSz="1219353" rtl="0" eaLnBrk="1" latinLnBrk="0" hangingPunct="1">
        <a:defRPr sz="2401" kern="1200">
          <a:solidFill>
            <a:schemeClr val="tx1"/>
          </a:solidFill>
          <a:latin typeface="+mn-lt"/>
          <a:ea typeface="+mn-ea"/>
          <a:cs typeface="+mn-cs"/>
        </a:defRPr>
      </a:lvl5pPr>
      <a:lvl6pPr marL="3048381" algn="l" defTabSz="1219353" rtl="0" eaLnBrk="1" latinLnBrk="0" hangingPunct="1">
        <a:defRPr sz="2401" kern="1200">
          <a:solidFill>
            <a:schemeClr val="tx1"/>
          </a:solidFill>
          <a:latin typeface="+mn-lt"/>
          <a:ea typeface="+mn-ea"/>
          <a:cs typeface="+mn-cs"/>
        </a:defRPr>
      </a:lvl6pPr>
      <a:lvl7pPr marL="3658057" algn="l" defTabSz="1219353" rtl="0" eaLnBrk="1" latinLnBrk="0" hangingPunct="1">
        <a:defRPr sz="2401" kern="1200">
          <a:solidFill>
            <a:schemeClr val="tx1"/>
          </a:solidFill>
          <a:latin typeface="+mn-lt"/>
          <a:ea typeface="+mn-ea"/>
          <a:cs typeface="+mn-cs"/>
        </a:defRPr>
      </a:lvl7pPr>
      <a:lvl8pPr marL="4267733" algn="l" defTabSz="1219353" rtl="0" eaLnBrk="1" latinLnBrk="0" hangingPunct="1">
        <a:defRPr sz="2401" kern="1200">
          <a:solidFill>
            <a:schemeClr val="tx1"/>
          </a:solidFill>
          <a:latin typeface="+mn-lt"/>
          <a:ea typeface="+mn-ea"/>
          <a:cs typeface="+mn-cs"/>
        </a:defRPr>
      </a:lvl8pPr>
      <a:lvl9pPr marL="4877410" algn="l" defTabSz="1219353" rtl="0" eaLnBrk="1" latinLnBrk="0" hangingPunct="1">
        <a:defRPr sz="2401" kern="1200">
          <a:solidFill>
            <a:schemeClr val="tx1"/>
          </a:solidFill>
          <a:latin typeface="+mn-lt"/>
          <a:ea typeface="+mn-ea"/>
          <a:cs typeface="+mn-cs"/>
        </a:defRPr>
      </a:lvl9pPr>
    </p:otherStyle>
  </p:txStyles>
</p:sldMaster>
</file>

<file path=ppt/slideMasters/slideMaster2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1">
            <a:extLst>
              <a:ext uri="{FF2B5EF4-FFF2-40B4-BE49-F238E27FC236}">
                <a16:creationId xmlns:a16="http://schemas.microsoft.com/office/drawing/2014/main" id="{9A12057E-A331-104A-B622-4EDBE6EB9E46}"/>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0" y="0"/>
            <a:ext cx="12198094" cy="6863143"/>
          </a:xfrm>
          <a:prstGeom prst="rect">
            <a:avLst/>
          </a:prstGeom>
          <a:solidFill>
            <a:schemeClr val="accent1"/>
          </a:solidFill>
          <a:ln>
            <a:noFill/>
          </a:ln>
        </p:spPr>
      </p:pic>
      <p:sp>
        <p:nvSpPr>
          <p:cNvPr id="2" name="Title Placeholder 1"/>
          <p:cNvSpPr>
            <a:spLocks noGrp="1"/>
          </p:cNvSpPr>
          <p:nvPr>
            <p:ph type="title"/>
          </p:nvPr>
        </p:nvSpPr>
        <p:spPr>
          <a:xfrm>
            <a:off x="838200" y="365126"/>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20F2AF2-EA92-44F8-853B-5E3554E36C48}" type="datetimeFigureOut">
              <a:rPr lang="en-US" smtClean="0"/>
              <a:t>7/31/2020</a:t>
            </a:fld>
            <a:endParaRPr lang="en-US"/>
          </a:p>
        </p:txBody>
      </p:sp>
      <p:sp>
        <p:nvSpPr>
          <p:cNvPr id="5" name="Footer Placeholder 4"/>
          <p:cNvSpPr>
            <a:spLocks noGrp="1"/>
          </p:cNvSpPr>
          <p:nvPr>
            <p:ph type="ftr" sz="quarter" idx="3"/>
          </p:nvPr>
        </p:nvSpPr>
        <p:spPr>
          <a:xfrm>
            <a:off x="4038600" y="6356351"/>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7575539-BFBE-477A-BDB6-9CA7B44D81A5}" type="slidenum">
              <a:rPr lang="en-US" smtClean="0"/>
              <a:t>‹#›</a:t>
            </a:fld>
            <a:endParaRPr lang="en-US"/>
          </a:p>
        </p:txBody>
      </p:sp>
      <p:pic>
        <p:nvPicPr>
          <p:cNvPr id="8" name="Picture 7">
            <a:extLst>
              <a:ext uri="{FF2B5EF4-FFF2-40B4-BE49-F238E27FC236}">
                <a16:creationId xmlns:a16="http://schemas.microsoft.com/office/drawing/2014/main" id="{850BCEB6-9285-214B-A5CC-EE59FD30A412}"/>
              </a:ext>
            </a:extLst>
          </p:cNvPr>
          <p:cNvPicPr>
            <a:picLocks noChangeAspect="1"/>
          </p:cNvPicPr>
          <p:nvPr userDrawn="1"/>
        </p:nvPicPr>
        <p:blipFill>
          <a:blip r:embed="rId4"/>
          <a:stretch>
            <a:fillRect/>
          </a:stretch>
        </p:blipFill>
        <p:spPr>
          <a:xfrm>
            <a:off x="10378611" y="6084179"/>
            <a:ext cx="1341783" cy="299867"/>
          </a:xfrm>
          <a:prstGeom prst="rect">
            <a:avLst/>
          </a:prstGeom>
        </p:spPr>
      </p:pic>
    </p:spTree>
    <p:extLst>
      <p:ext uri="{BB962C8B-B14F-4D97-AF65-F5344CB8AC3E}">
        <p14:creationId xmlns:p14="http://schemas.microsoft.com/office/powerpoint/2010/main" val="692649270"/>
      </p:ext>
    </p:extLst>
  </p:cSld>
  <p:clrMap bg1="lt1" tx1="dk1" bg2="lt2" tx2="dk2" accent1="accent1" accent2="accent2" accent3="accent3" accent4="accent4" accent5="accent5" accent6="accent6" hlink="hlink" folHlink="folHlink"/>
  <p:sldLayoutIdLst>
    <p:sldLayoutId id="2147484042"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88263" y="457200"/>
            <a:ext cx="11018520" cy="553998"/>
          </a:xfrm>
          <a:prstGeom prst="rect">
            <a:avLst/>
          </a:prstGeom>
        </p:spPr>
        <p:txBody>
          <a:bodyPr vert="horz" wrap="square" lIns="0" tIns="0" rIns="0" bIns="0" rtlCol="0" anchor="t">
            <a:spAutoFit/>
          </a:bodyPr>
          <a:lstStyle/>
          <a:p>
            <a:r>
              <a:rPr lang="en-US"/>
              <a:t>Click to edit Master title style</a:t>
            </a:r>
            <a:endParaRPr lang="en-US" dirty="0"/>
          </a:p>
        </p:txBody>
      </p:sp>
      <p:sp>
        <p:nvSpPr>
          <p:cNvPr id="4" name="Text Placeholder 3"/>
          <p:cNvSpPr>
            <a:spLocks noGrp="1"/>
          </p:cNvSpPr>
          <p:nvPr>
            <p:ph type="body" idx="1"/>
          </p:nvPr>
        </p:nvSpPr>
        <p:spPr>
          <a:xfrm>
            <a:off x="584200" y="1435503"/>
            <a:ext cx="11018520" cy="1612749"/>
          </a:xfrm>
          <a:prstGeom prst="rect">
            <a:avLst/>
          </a:prstGeom>
        </p:spPr>
        <p:txBody>
          <a:bodyPr vert="horz" wrap="square" lIns="0" tIns="0" rIns="0" bIns="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grpSp>
        <p:nvGrpSpPr>
          <p:cNvPr id="47" name="GRID" hidden="1">
            <a:extLst>
              <a:ext uri="{FF2B5EF4-FFF2-40B4-BE49-F238E27FC236}">
                <a16:creationId xmlns:a16="http://schemas.microsoft.com/office/drawing/2014/main" id="{32B5FFBF-552A-4973-B5B3-9EE3A765185F}"/>
              </a:ext>
            </a:extLst>
          </p:cNvPr>
          <p:cNvGrpSpPr/>
          <p:nvPr/>
        </p:nvGrpSpPr>
        <p:grpSpPr>
          <a:xfrm>
            <a:off x="0" y="0"/>
            <a:ext cx="12192000" cy="6858000"/>
            <a:chOff x="0" y="0"/>
            <a:chExt cx="12192000" cy="6858000"/>
          </a:xfrm>
        </p:grpSpPr>
        <p:cxnSp>
          <p:nvCxnSpPr>
            <p:cNvPr id="7" name="Straight Connector 6">
              <a:extLst>
                <a:ext uri="{FF2B5EF4-FFF2-40B4-BE49-F238E27FC236}">
                  <a16:creationId xmlns:a16="http://schemas.microsoft.com/office/drawing/2014/main" id="{5CD412E5-2492-4063-96AB-C451FC39F2B6}"/>
                </a:ext>
              </a:extLst>
            </p:cNvPr>
            <p:cNvCxnSpPr/>
            <p:nvPr/>
          </p:nvCxnSpPr>
          <p:spPr>
            <a:xfrm>
              <a:off x="0" y="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25E7FAE-6A98-413B-871E-10F8DF6FF1E3}"/>
                </a:ext>
              </a:extLst>
            </p:cNvPr>
            <p:cNvCxnSpPr/>
            <p:nvPr/>
          </p:nvCxnSpPr>
          <p:spPr>
            <a:xfrm>
              <a:off x="0" y="29260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F42BDE7-00A0-446E-9CEE-23DDF6A13E6E}"/>
                </a:ext>
              </a:extLst>
            </p:cNvPr>
            <p:cNvCxnSpPr/>
            <p:nvPr/>
          </p:nvCxnSpPr>
          <p:spPr>
            <a:xfrm>
              <a:off x="0" y="585216"/>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D48FF31-9C6A-4C0C-AB96-ED556488A1BA}"/>
                </a:ext>
              </a:extLst>
            </p:cNvPr>
            <p:cNvCxnSpPr/>
            <p:nvPr/>
          </p:nvCxnSpPr>
          <p:spPr>
            <a:xfrm>
              <a:off x="0" y="6272784"/>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8D811B2-F122-4FF3-A4F6-E7291A5152BB}"/>
                </a:ext>
              </a:extLst>
            </p:cNvPr>
            <p:cNvCxnSpPr/>
            <p:nvPr/>
          </p:nvCxnSpPr>
          <p:spPr>
            <a:xfrm>
              <a:off x="0" y="656539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A2029335-BA6E-4B6F-B752-D02603169DE6}"/>
                </a:ext>
              </a:extLst>
            </p:cNvPr>
            <p:cNvCxnSpPr/>
            <p:nvPr/>
          </p:nvCxnSpPr>
          <p:spPr>
            <a:xfrm>
              <a:off x="0" y="685800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08D55A0-D16C-4191-B9F9-C95B51610B5E}"/>
                </a:ext>
              </a:extLst>
            </p:cNvPr>
            <p:cNvCxnSpPr/>
            <p:nvPr/>
          </p:nvCxnSpPr>
          <p:spPr>
            <a:xfrm>
              <a:off x="0" y="87782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A3FCB58-9F61-404B-A493-7860A942FCC2}"/>
                </a:ext>
              </a:extLst>
            </p:cNvPr>
            <p:cNvCxnSpPr/>
            <p:nvPr/>
          </p:nvCxnSpPr>
          <p:spPr>
            <a:xfrm>
              <a:off x="0" y="117043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0EFD38DF-4402-499A-B7B2-D5BBF3AD467C}"/>
                </a:ext>
              </a:extLst>
            </p:cNvPr>
            <p:cNvCxnSpPr/>
            <p:nvPr/>
          </p:nvCxnSpPr>
          <p:spPr>
            <a:xfrm>
              <a:off x="0" y="146304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26DFD209-A624-4FEA-8F60-067FBF0CC1E8}"/>
                </a:ext>
              </a:extLst>
            </p:cNvPr>
            <p:cNvCxnSpPr/>
            <p:nvPr/>
          </p:nvCxnSpPr>
          <p:spPr>
            <a:xfrm>
              <a:off x="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1B8ED61-88C3-48AA-91A7-BFD779B3B3BA}"/>
                </a:ext>
              </a:extLst>
            </p:cNvPr>
            <p:cNvCxnSpPr/>
            <p:nvPr/>
          </p:nvCxnSpPr>
          <p:spPr>
            <a:xfrm>
              <a:off x="585216"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22AC47D-49D2-4B9E-B580-53A7922E5654}"/>
                </a:ext>
              </a:extLst>
            </p:cNvPr>
            <p:cNvCxnSpPr/>
            <p:nvPr/>
          </p:nvCxnSpPr>
          <p:spPr>
            <a:xfrm>
              <a:off x="29260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20D7A2DB-4310-49CD-83F6-55B33BE76665}"/>
                </a:ext>
              </a:extLst>
            </p:cNvPr>
            <p:cNvCxnSpPr/>
            <p:nvPr/>
          </p:nvCxnSpPr>
          <p:spPr>
            <a:xfrm>
              <a:off x="877824"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20C40071-7BC6-4682-9CD1-0631E07C9F11}"/>
                </a:ext>
              </a:extLst>
            </p:cNvPr>
            <p:cNvCxnSpPr/>
            <p:nvPr/>
          </p:nvCxnSpPr>
          <p:spPr>
            <a:xfrm>
              <a:off x="117043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EE0ACFAA-26E9-44D2-BEF0-E02CAE93F397}"/>
                </a:ext>
              </a:extLst>
            </p:cNvPr>
            <p:cNvCxnSpPr/>
            <p:nvPr/>
          </p:nvCxnSpPr>
          <p:spPr>
            <a:xfrm>
              <a:off x="1102156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85D1186-93AE-4B67-8544-763E0B213AAC}"/>
                </a:ext>
              </a:extLst>
            </p:cNvPr>
            <p:cNvCxnSpPr/>
            <p:nvPr/>
          </p:nvCxnSpPr>
          <p:spPr>
            <a:xfrm>
              <a:off x="11606784"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B1D45AE-FC53-4BB4-A9CD-C563C03A1195}"/>
                </a:ext>
              </a:extLst>
            </p:cNvPr>
            <p:cNvCxnSpPr/>
            <p:nvPr/>
          </p:nvCxnSpPr>
          <p:spPr>
            <a:xfrm>
              <a:off x="11314176"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8325177A-06D9-4C2A-B7EF-984A90245BF7}"/>
                </a:ext>
              </a:extLst>
            </p:cNvPr>
            <p:cNvCxnSpPr/>
            <p:nvPr/>
          </p:nvCxnSpPr>
          <p:spPr>
            <a:xfrm>
              <a:off x="1189939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D2B67796-DF72-4C3B-A79D-7534FD3084C9}"/>
                </a:ext>
              </a:extLst>
            </p:cNvPr>
            <p:cNvCxnSpPr/>
            <p:nvPr/>
          </p:nvCxnSpPr>
          <p:spPr>
            <a:xfrm>
              <a:off x="1219200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8B2C409-2FF7-4120-9E48-02A446B82DD6}"/>
                </a:ext>
              </a:extLst>
            </p:cNvPr>
            <p:cNvCxnSpPr/>
            <p:nvPr/>
          </p:nvCxnSpPr>
          <p:spPr>
            <a:xfrm>
              <a:off x="0" y="175564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F3E0130A-B11A-42AB-8439-3CB0569F1C08}"/>
                </a:ext>
              </a:extLst>
            </p:cNvPr>
            <p:cNvCxnSpPr/>
            <p:nvPr/>
          </p:nvCxnSpPr>
          <p:spPr>
            <a:xfrm>
              <a:off x="0" y="204825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0840B631-CB23-44B8-823B-56619D54F0E4}"/>
                </a:ext>
              </a:extLst>
            </p:cNvPr>
            <p:cNvCxnSpPr/>
            <p:nvPr/>
          </p:nvCxnSpPr>
          <p:spPr>
            <a:xfrm>
              <a:off x="0" y="234086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7DD460B-BBE5-43D6-95DF-C1C1CC6239C6}"/>
                </a:ext>
              </a:extLst>
            </p:cNvPr>
            <p:cNvCxnSpPr/>
            <p:nvPr/>
          </p:nvCxnSpPr>
          <p:spPr>
            <a:xfrm>
              <a:off x="0" y="263347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7F5BEEB4-62B8-420A-9489-8319B9432C34}"/>
                </a:ext>
              </a:extLst>
            </p:cNvPr>
            <p:cNvCxnSpPr/>
            <p:nvPr/>
          </p:nvCxnSpPr>
          <p:spPr>
            <a:xfrm>
              <a:off x="0" y="292608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79242164-82A4-4DA9-B78C-33430C241872}"/>
                </a:ext>
              </a:extLst>
            </p:cNvPr>
            <p:cNvCxnSpPr/>
            <p:nvPr/>
          </p:nvCxnSpPr>
          <p:spPr>
            <a:xfrm>
              <a:off x="0" y="321868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D8767DD-4892-4904-AE72-87087DD9CCC2}"/>
                </a:ext>
              </a:extLst>
            </p:cNvPr>
            <p:cNvCxnSpPr/>
            <p:nvPr/>
          </p:nvCxnSpPr>
          <p:spPr>
            <a:xfrm>
              <a:off x="0" y="351129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245FC793-2AD0-4021-B3FB-391EDDE6CB63}"/>
                </a:ext>
              </a:extLst>
            </p:cNvPr>
            <p:cNvCxnSpPr/>
            <p:nvPr userDrawn="1"/>
          </p:nvCxnSpPr>
          <p:spPr>
            <a:xfrm>
              <a:off x="0" y="380390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8091C6C8-296D-4AA9-8F03-7DEA5FA7D71A}"/>
                </a:ext>
              </a:extLst>
            </p:cNvPr>
            <p:cNvCxnSpPr/>
            <p:nvPr userDrawn="1"/>
          </p:nvCxnSpPr>
          <p:spPr>
            <a:xfrm>
              <a:off x="0" y="409651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71CBDA8A-698A-4B1C-BC41-CD72C2900FE8}"/>
                </a:ext>
              </a:extLst>
            </p:cNvPr>
            <p:cNvCxnSpPr/>
            <p:nvPr userDrawn="1"/>
          </p:nvCxnSpPr>
          <p:spPr>
            <a:xfrm>
              <a:off x="0" y="438912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F0780C82-EF19-43A2-BF1B-31FDFBA092CA}"/>
                </a:ext>
              </a:extLst>
            </p:cNvPr>
            <p:cNvCxnSpPr/>
            <p:nvPr userDrawn="1"/>
          </p:nvCxnSpPr>
          <p:spPr>
            <a:xfrm>
              <a:off x="0" y="468172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13492339-9370-44E2-8C4D-414393DEB764}"/>
                </a:ext>
              </a:extLst>
            </p:cNvPr>
            <p:cNvCxnSpPr/>
            <p:nvPr userDrawn="1"/>
          </p:nvCxnSpPr>
          <p:spPr>
            <a:xfrm>
              <a:off x="0" y="497433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EBF7CE2A-C0A7-4C6F-88B8-E40107AE34E8}"/>
                </a:ext>
              </a:extLst>
            </p:cNvPr>
            <p:cNvCxnSpPr/>
            <p:nvPr userDrawn="1"/>
          </p:nvCxnSpPr>
          <p:spPr>
            <a:xfrm>
              <a:off x="0" y="526694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CCD7A1D0-B060-4037-BFAE-80FAF89CC35F}"/>
                </a:ext>
              </a:extLst>
            </p:cNvPr>
            <p:cNvCxnSpPr/>
            <p:nvPr userDrawn="1"/>
          </p:nvCxnSpPr>
          <p:spPr>
            <a:xfrm>
              <a:off x="0" y="555955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2A121C21-7F60-43D7-B9B4-682B9D22E24D}"/>
                </a:ext>
              </a:extLst>
            </p:cNvPr>
            <p:cNvCxnSpPr/>
            <p:nvPr userDrawn="1"/>
          </p:nvCxnSpPr>
          <p:spPr>
            <a:xfrm>
              <a:off x="0" y="585216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3" name=".64 square" hidden="1">
            <a:extLst>
              <a:ext uri="{FF2B5EF4-FFF2-40B4-BE49-F238E27FC236}">
                <a16:creationId xmlns:a16="http://schemas.microsoft.com/office/drawing/2014/main" id="{90E0CE0A-15D7-405F-8DFA-B7F5AF47B03C}"/>
              </a:ext>
            </a:extLst>
          </p:cNvPr>
          <p:cNvSpPr/>
          <p:nvPr/>
        </p:nvSpPr>
        <p:spPr bwMode="auto">
          <a:xfrm>
            <a:off x="0" y="0"/>
            <a:ext cx="585216" cy="585216"/>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35" name=".32 square" hidden="1">
            <a:extLst>
              <a:ext uri="{FF2B5EF4-FFF2-40B4-BE49-F238E27FC236}">
                <a16:creationId xmlns:a16="http://schemas.microsoft.com/office/drawing/2014/main" id="{09835393-211C-428D-B22F-51EE7A413599}"/>
              </a:ext>
            </a:extLst>
          </p:cNvPr>
          <p:cNvSpPr/>
          <p:nvPr/>
        </p:nvSpPr>
        <p:spPr bwMode="auto">
          <a:xfrm>
            <a:off x="0" y="0"/>
            <a:ext cx="292608" cy="292608"/>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3328304404"/>
      </p:ext>
    </p:extLst>
  </p:cSld>
  <p:clrMap bg1="lt1" tx1="dk1" bg2="lt2" tx2="dk2" accent1="accent1" accent2="accent2" accent3="accent3" accent4="accent4" accent5="accent5" accent6="accent6" hlink="hlink" folHlink="folHlink"/>
  <p:sldLayoutIdLst>
    <p:sldLayoutId id="2147484077" r:id="rId1"/>
    <p:sldLayoutId id="2147484078" r:id="rId2"/>
    <p:sldLayoutId id="2147484079" r:id="rId3"/>
    <p:sldLayoutId id="2147484080" r:id="rId4"/>
    <p:sldLayoutId id="2147484081" r:id="rId5"/>
  </p:sldLayoutIdLst>
  <p:transition>
    <p:fade/>
  </p:transition>
  <p:txStyles>
    <p:titleStyle>
      <a:lvl1pPr algn="l" defTabSz="932742" rtl="0" eaLnBrk="1" latinLnBrk="0" hangingPunct="1">
        <a:lnSpc>
          <a:spcPct val="100000"/>
        </a:lnSpc>
        <a:spcBef>
          <a:spcPct val="0"/>
        </a:spcBef>
        <a:buNone/>
        <a:defRPr lang="en-US" sz="3600" b="0" kern="1200" cap="none" spc="-5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gradFill>
            <a:gsLst>
              <a:gs pos="1250">
                <a:schemeClr val="tx1"/>
              </a:gs>
              <a:gs pos="100000">
                <a:schemeClr val="tx1"/>
              </a:gs>
            </a:gsLst>
            <a:lin ang="5400000" scaled="0"/>
          </a:gra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6" pos="368">
          <p15:clr>
            <a:srgbClr val="C35EA4"/>
          </p15:clr>
        </p15:guide>
        <p15:guide id="17" pos="7313">
          <p15:clr>
            <a:srgbClr val="C35EA4"/>
          </p15:clr>
        </p15:guide>
        <p15:guide id="25" orient="horz" pos="369">
          <p15:clr>
            <a:srgbClr val="C35EA4"/>
          </p15:clr>
        </p15:guide>
        <p15:guide id="26" orient="horz" pos="3949">
          <p15:clr>
            <a:srgbClr val="C35EA4"/>
          </p15:clr>
        </p15:guide>
        <p15:guide id="27" orient="horz" pos="184">
          <p15:clr>
            <a:srgbClr val="A4A3A4"/>
          </p15:clr>
        </p15:guide>
        <p15:guide id="28" pos="185">
          <p15:clr>
            <a:srgbClr val="A4A3A4"/>
          </p15:clr>
        </p15:guide>
        <p15:guide id="29" orient="horz" pos="4135">
          <p15:clr>
            <a:srgbClr val="A4A3A4"/>
          </p15:clr>
        </p15:guide>
        <p15:guide id="30" pos="7495">
          <p15:clr>
            <a:srgbClr val="A4A3A4"/>
          </p15:clr>
        </p15:guide>
      </p15:sldGuideLst>
    </p:ext>
  </p:extLst>
</p:sldMaster>
</file>

<file path=ppt/slideMasters/slideMaster2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userDrawn="1">
            <p:ph type="title"/>
          </p:nvPr>
        </p:nvSpPr>
        <p:spPr>
          <a:xfrm>
            <a:off x="588263" y="457200"/>
            <a:ext cx="11018520" cy="553998"/>
          </a:xfrm>
          <a:prstGeom prst="rect">
            <a:avLst/>
          </a:prstGeom>
        </p:spPr>
        <p:txBody>
          <a:bodyPr vert="horz" wrap="square" lIns="0" tIns="0" rIns="0" bIns="0" rtlCol="0" anchor="t">
            <a:spAutoFit/>
          </a:bodyPr>
          <a:lstStyle/>
          <a:p>
            <a:r>
              <a:rPr lang="en-US"/>
              <a:t>Click to edit Master title style</a:t>
            </a:r>
          </a:p>
        </p:txBody>
      </p:sp>
      <p:sp>
        <p:nvSpPr>
          <p:cNvPr id="4" name="Text Placeholder 3"/>
          <p:cNvSpPr>
            <a:spLocks noGrp="1"/>
          </p:cNvSpPr>
          <p:nvPr userDrawn="1">
            <p:ph type="body" idx="1"/>
          </p:nvPr>
        </p:nvSpPr>
        <p:spPr>
          <a:xfrm>
            <a:off x="584200" y="1435504"/>
            <a:ext cx="11018520" cy="1612749"/>
          </a:xfrm>
          <a:prstGeom prst="rect">
            <a:avLst/>
          </a:prstGeom>
        </p:spPr>
        <p:txBody>
          <a:bodyPr vert="horz" wrap="square" lIns="0" tIns="0" rIns="0" bIns="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grpSp>
        <p:nvGrpSpPr>
          <p:cNvPr id="47" name="GRID" hidden="1">
            <a:extLst>
              <a:ext uri="{FF2B5EF4-FFF2-40B4-BE49-F238E27FC236}">
                <a16:creationId xmlns:a16="http://schemas.microsoft.com/office/drawing/2014/main" id="{32B5FFBF-552A-4973-B5B3-9EE3A765185F}"/>
              </a:ext>
            </a:extLst>
          </p:cNvPr>
          <p:cNvGrpSpPr/>
          <p:nvPr userDrawn="1"/>
        </p:nvGrpSpPr>
        <p:grpSpPr>
          <a:xfrm>
            <a:off x="0" y="0"/>
            <a:ext cx="12192000" cy="6858000"/>
            <a:chOff x="0" y="0"/>
            <a:chExt cx="12192000" cy="6858000"/>
          </a:xfrm>
        </p:grpSpPr>
        <p:cxnSp>
          <p:nvCxnSpPr>
            <p:cNvPr id="7" name="Straight Connector 6">
              <a:extLst>
                <a:ext uri="{FF2B5EF4-FFF2-40B4-BE49-F238E27FC236}">
                  <a16:creationId xmlns:a16="http://schemas.microsoft.com/office/drawing/2014/main" id="{5CD412E5-2492-4063-96AB-C451FC39F2B6}"/>
                </a:ext>
              </a:extLst>
            </p:cNvPr>
            <p:cNvCxnSpPr/>
            <p:nvPr/>
          </p:nvCxnSpPr>
          <p:spPr>
            <a:xfrm>
              <a:off x="0" y="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25E7FAE-6A98-413B-871E-10F8DF6FF1E3}"/>
                </a:ext>
              </a:extLst>
            </p:cNvPr>
            <p:cNvCxnSpPr/>
            <p:nvPr/>
          </p:nvCxnSpPr>
          <p:spPr>
            <a:xfrm>
              <a:off x="0" y="29260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F42BDE7-00A0-446E-9CEE-23DDF6A13E6E}"/>
                </a:ext>
              </a:extLst>
            </p:cNvPr>
            <p:cNvCxnSpPr/>
            <p:nvPr/>
          </p:nvCxnSpPr>
          <p:spPr>
            <a:xfrm>
              <a:off x="0" y="585216"/>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D48FF31-9C6A-4C0C-AB96-ED556488A1BA}"/>
                </a:ext>
              </a:extLst>
            </p:cNvPr>
            <p:cNvCxnSpPr/>
            <p:nvPr/>
          </p:nvCxnSpPr>
          <p:spPr>
            <a:xfrm>
              <a:off x="0" y="6272784"/>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8D811B2-F122-4FF3-A4F6-E7291A5152BB}"/>
                </a:ext>
              </a:extLst>
            </p:cNvPr>
            <p:cNvCxnSpPr/>
            <p:nvPr/>
          </p:nvCxnSpPr>
          <p:spPr>
            <a:xfrm>
              <a:off x="0" y="656539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A2029335-BA6E-4B6F-B752-D02603169DE6}"/>
                </a:ext>
              </a:extLst>
            </p:cNvPr>
            <p:cNvCxnSpPr/>
            <p:nvPr/>
          </p:nvCxnSpPr>
          <p:spPr>
            <a:xfrm>
              <a:off x="0" y="685800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08D55A0-D16C-4191-B9F9-C95B51610B5E}"/>
                </a:ext>
              </a:extLst>
            </p:cNvPr>
            <p:cNvCxnSpPr/>
            <p:nvPr/>
          </p:nvCxnSpPr>
          <p:spPr>
            <a:xfrm>
              <a:off x="0" y="87782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A3FCB58-9F61-404B-A493-7860A942FCC2}"/>
                </a:ext>
              </a:extLst>
            </p:cNvPr>
            <p:cNvCxnSpPr/>
            <p:nvPr/>
          </p:nvCxnSpPr>
          <p:spPr>
            <a:xfrm>
              <a:off x="0" y="117043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0EFD38DF-4402-499A-B7B2-D5BBF3AD467C}"/>
                </a:ext>
              </a:extLst>
            </p:cNvPr>
            <p:cNvCxnSpPr/>
            <p:nvPr/>
          </p:nvCxnSpPr>
          <p:spPr>
            <a:xfrm>
              <a:off x="0" y="146304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26DFD209-A624-4FEA-8F60-067FBF0CC1E8}"/>
                </a:ext>
              </a:extLst>
            </p:cNvPr>
            <p:cNvCxnSpPr/>
            <p:nvPr/>
          </p:nvCxnSpPr>
          <p:spPr>
            <a:xfrm>
              <a:off x="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1B8ED61-88C3-48AA-91A7-BFD779B3B3BA}"/>
                </a:ext>
              </a:extLst>
            </p:cNvPr>
            <p:cNvCxnSpPr/>
            <p:nvPr/>
          </p:nvCxnSpPr>
          <p:spPr>
            <a:xfrm>
              <a:off x="585216"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22AC47D-49D2-4B9E-B580-53A7922E5654}"/>
                </a:ext>
              </a:extLst>
            </p:cNvPr>
            <p:cNvCxnSpPr/>
            <p:nvPr/>
          </p:nvCxnSpPr>
          <p:spPr>
            <a:xfrm>
              <a:off x="29260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20D7A2DB-4310-49CD-83F6-55B33BE76665}"/>
                </a:ext>
              </a:extLst>
            </p:cNvPr>
            <p:cNvCxnSpPr/>
            <p:nvPr/>
          </p:nvCxnSpPr>
          <p:spPr>
            <a:xfrm>
              <a:off x="877824"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20C40071-7BC6-4682-9CD1-0631E07C9F11}"/>
                </a:ext>
              </a:extLst>
            </p:cNvPr>
            <p:cNvCxnSpPr/>
            <p:nvPr/>
          </p:nvCxnSpPr>
          <p:spPr>
            <a:xfrm>
              <a:off x="117043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EE0ACFAA-26E9-44D2-BEF0-E02CAE93F397}"/>
                </a:ext>
              </a:extLst>
            </p:cNvPr>
            <p:cNvCxnSpPr/>
            <p:nvPr/>
          </p:nvCxnSpPr>
          <p:spPr>
            <a:xfrm>
              <a:off x="1102156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85D1186-93AE-4B67-8544-763E0B213AAC}"/>
                </a:ext>
              </a:extLst>
            </p:cNvPr>
            <p:cNvCxnSpPr/>
            <p:nvPr/>
          </p:nvCxnSpPr>
          <p:spPr>
            <a:xfrm>
              <a:off x="11606784"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B1D45AE-FC53-4BB4-A9CD-C563C03A1195}"/>
                </a:ext>
              </a:extLst>
            </p:cNvPr>
            <p:cNvCxnSpPr/>
            <p:nvPr/>
          </p:nvCxnSpPr>
          <p:spPr>
            <a:xfrm>
              <a:off x="11314176"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8325177A-06D9-4C2A-B7EF-984A90245BF7}"/>
                </a:ext>
              </a:extLst>
            </p:cNvPr>
            <p:cNvCxnSpPr/>
            <p:nvPr/>
          </p:nvCxnSpPr>
          <p:spPr>
            <a:xfrm>
              <a:off x="1189939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D2B67796-DF72-4C3B-A79D-7534FD3084C9}"/>
                </a:ext>
              </a:extLst>
            </p:cNvPr>
            <p:cNvCxnSpPr/>
            <p:nvPr/>
          </p:nvCxnSpPr>
          <p:spPr>
            <a:xfrm>
              <a:off x="1219200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8B2C409-2FF7-4120-9E48-02A446B82DD6}"/>
                </a:ext>
              </a:extLst>
            </p:cNvPr>
            <p:cNvCxnSpPr/>
            <p:nvPr/>
          </p:nvCxnSpPr>
          <p:spPr>
            <a:xfrm>
              <a:off x="0" y="175564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F3E0130A-B11A-42AB-8439-3CB0569F1C08}"/>
                </a:ext>
              </a:extLst>
            </p:cNvPr>
            <p:cNvCxnSpPr/>
            <p:nvPr/>
          </p:nvCxnSpPr>
          <p:spPr>
            <a:xfrm>
              <a:off x="0" y="204825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0840B631-CB23-44B8-823B-56619D54F0E4}"/>
                </a:ext>
              </a:extLst>
            </p:cNvPr>
            <p:cNvCxnSpPr/>
            <p:nvPr/>
          </p:nvCxnSpPr>
          <p:spPr>
            <a:xfrm>
              <a:off x="0" y="234086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7DD460B-BBE5-43D6-95DF-C1C1CC6239C6}"/>
                </a:ext>
              </a:extLst>
            </p:cNvPr>
            <p:cNvCxnSpPr/>
            <p:nvPr/>
          </p:nvCxnSpPr>
          <p:spPr>
            <a:xfrm>
              <a:off x="0" y="263347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7F5BEEB4-62B8-420A-9489-8319B9432C34}"/>
                </a:ext>
              </a:extLst>
            </p:cNvPr>
            <p:cNvCxnSpPr/>
            <p:nvPr/>
          </p:nvCxnSpPr>
          <p:spPr>
            <a:xfrm>
              <a:off x="0" y="292608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79242164-82A4-4DA9-B78C-33430C241872}"/>
                </a:ext>
              </a:extLst>
            </p:cNvPr>
            <p:cNvCxnSpPr/>
            <p:nvPr/>
          </p:nvCxnSpPr>
          <p:spPr>
            <a:xfrm>
              <a:off x="0" y="321868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D8767DD-4892-4904-AE72-87087DD9CCC2}"/>
                </a:ext>
              </a:extLst>
            </p:cNvPr>
            <p:cNvCxnSpPr/>
            <p:nvPr/>
          </p:nvCxnSpPr>
          <p:spPr>
            <a:xfrm>
              <a:off x="0" y="351129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245FC793-2AD0-4021-B3FB-391EDDE6CB63}"/>
                </a:ext>
              </a:extLst>
            </p:cNvPr>
            <p:cNvCxnSpPr/>
            <p:nvPr userDrawn="1"/>
          </p:nvCxnSpPr>
          <p:spPr>
            <a:xfrm>
              <a:off x="0" y="380390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8091C6C8-296D-4AA9-8F03-7DEA5FA7D71A}"/>
                </a:ext>
              </a:extLst>
            </p:cNvPr>
            <p:cNvCxnSpPr/>
            <p:nvPr userDrawn="1"/>
          </p:nvCxnSpPr>
          <p:spPr>
            <a:xfrm>
              <a:off x="0" y="409651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71CBDA8A-698A-4B1C-BC41-CD72C2900FE8}"/>
                </a:ext>
              </a:extLst>
            </p:cNvPr>
            <p:cNvCxnSpPr/>
            <p:nvPr userDrawn="1"/>
          </p:nvCxnSpPr>
          <p:spPr>
            <a:xfrm>
              <a:off x="0" y="438912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F0780C82-EF19-43A2-BF1B-31FDFBA092CA}"/>
                </a:ext>
              </a:extLst>
            </p:cNvPr>
            <p:cNvCxnSpPr/>
            <p:nvPr userDrawn="1"/>
          </p:nvCxnSpPr>
          <p:spPr>
            <a:xfrm>
              <a:off x="0" y="468172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13492339-9370-44E2-8C4D-414393DEB764}"/>
                </a:ext>
              </a:extLst>
            </p:cNvPr>
            <p:cNvCxnSpPr/>
            <p:nvPr userDrawn="1"/>
          </p:nvCxnSpPr>
          <p:spPr>
            <a:xfrm>
              <a:off x="0" y="497433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EBF7CE2A-C0A7-4C6F-88B8-E40107AE34E8}"/>
                </a:ext>
              </a:extLst>
            </p:cNvPr>
            <p:cNvCxnSpPr/>
            <p:nvPr userDrawn="1"/>
          </p:nvCxnSpPr>
          <p:spPr>
            <a:xfrm>
              <a:off x="0" y="526694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CCD7A1D0-B060-4037-BFAE-80FAF89CC35F}"/>
                </a:ext>
              </a:extLst>
            </p:cNvPr>
            <p:cNvCxnSpPr/>
            <p:nvPr userDrawn="1"/>
          </p:nvCxnSpPr>
          <p:spPr>
            <a:xfrm>
              <a:off x="0" y="555955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2A121C21-7F60-43D7-B9B4-682B9D22E24D}"/>
                </a:ext>
              </a:extLst>
            </p:cNvPr>
            <p:cNvCxnSpPr/>
            <p:nvPr userDrawn="1"/>
          </p:nvCxnSpPr>
          <p:spPr>
            <a:xfrm>
              <a:off x="0" y="585216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3" name=".64 square" hidden="1">
            <a:extLst>
              <a:ext uri="{FF2B5EF4-FFF2-40B4-BE49-F238E27FC236}">
                <a16:creationId xmlns:a16="http://schemas.microsoft.com/office/drawing/2014/main" id="{90E0CE0A-15D7-405F-8DFA-B7F5AF47B03C}"/>
              </a:ext>
            </a:extLst>
          </p:cNvPr>
          <p:cNvSpPr/>
          <p:nvPr userDrawn="1"/>
        </p:nvSpPr>
        <p:spPr bwMode="auto">
          <a:xfrm>
            <a:off x="1" y="0"/>
            <a:ext cx="585216" cy="585216"/>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4" rIns="182854" bIns="146284"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sp>
        <p:nvSpPr>
          <p:cNvPr id="35" name=".32 square" hidden="1">
            <a:extLst>
              <a:ext uri="{FF2B5EF4-FFF2-40B4-BE49-F238E27FC236}">
                <a16:creationId xmlns:a16="http://schemas.microsoft.com/office/drawing/2014/main" id="{09835393-211C-428D-B22F-51EE7A413599}"/>
              </a:ext>
            </a:extLst>
          </p:cNvPr>
          <p:cNvSpPr/>
          <p:nvPr userDrawn="1"/>
        </p:nvSpPr>
        <p:spPr bwMode="auto">
          <a:xfrm>
            <a:off x="0" y="0"/>
            <a:ext cx="292608" cy="292608"/>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4" rIns="182854" bIns="146284"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sp>
        <p:nvSpPr>
          <p:cNvPr id="49" name="Footer Placeholder 3">
            <a:extLst>
              <a:ext uri="{FF2B5EF4-FFF2-40B4-BE49-F238E27FC236}">
                <a16:creationId xmlns:a16="http://schemas.microsoft.com/office/drawing/2014/main" id="{770B22FA-9DAD-4724-A6AA-342787757EA5}"/>
              </a:ext>
            </a:extLst>
          </p:cNvPr>
          <p:cNvSpPr txBox="1">
            <a:spLocks/>
          </p:cNvSpPr>
          <p:nvPr userDrawn="1"/>
        </p:nvSpPr>
        <p:spPr>
          <a:xfrm>
            <a:off x="5662890" y="6626972"/>
            <a:ext cx="6529110" cy="100027"/>
          </a:xfrm>
          <a:prstGeom prst="rect">
            <a:avLst/>
          </a:prstGeom>
        </p:spPr>
        <p:txBody>
          <a:bodyPr vert="horz" lIns="91440" tIns="45720" rIns="91440" bIns="45720" rtlCol="0" anchor="ctr"/>
          <a:lstStyle>
            <a:defPPr>
              <a:defRPr lang="en-US"/>
            </a:defPPr>
            <a:lvl1pPr marL="0" algn="l" defTabSz="914400" rtl="0" eaLnBrk="1" latinLnBrk="0" hangingPunct="1">
              <a:defRPr sz="98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defRPr/>
            </a:pPr>
            <a:r>
              <a:rPr lang="en-US" sz="900" spc="50">
                <a:solidFill>
                  <a:srgbClr val="FFFFFF">
                    <a:lumMod val="65000"/>
                  </a:srgbClr>
                </a:solidFill>
                <a:latin typeface="Segoe UI Bold" panose="020B0802040204020203" pitchFamily="34" charset="0"/>
                <a:cs typeface="Segoe UI Bold" panose="020B0802040204020203" pitchFamily="34" charset="0"/>
              </a:rPr>
              <a:t>MICROSOFT CONFIDENTIAL – SHARED UNDER NDA AND INFORMATION SUBJECT TO CHANGE</a:t>
            </a:r>
          </a:p>
        </p:txBody>
      </p:sp>
    </p:spTree>
    <p:extLst>
      <p:ext uri="{BB962C8B-B14F-4D97-AF65-F5344CB8AC3E}">
        <p14:creationId xmlns:p14="http://schemas.microsoft.com/office/powerpoint/2010/main" val="3821061540"/>
      </p:ext>
    </p:extLst>
  </p:cSld>
  <p:clrMap bg1="lt1" tx1="dk1" bg2="lt2" tx2="dk2" accent1="accent1" accent2="accent2" accent3="accent3" accent4="accent4" accent5="accent5" accent6="accent6" hlink="hlink" folHlink="folHlink"/>
  <p:sldLayoutIdLst>
    <p:sldLayoutId id="2147484083" r:id="rId1"/>
    <p:sldLayoutId id="2147484084" r:id="rId2"/>
    <p:sldLayoutId id="2147484085" r:id="rId3"/>
    <p:sldLayoutId id="2147484086" r:id="rId4"/>
    <p:sldLayoutId id="2147484087" r:id="rId5"/>
    <p:sldLayoutId id="2147484088" r:id="rId6"/>
    <p:sldLayoutId id="2147484089" r:id="rId7"/>
    <p:sldLayoutId id="2147484090" r:id="rId8"/>
    <p:sldLayoutId id="2147484091" r:id="rId9"/>
    <p:sldLayoutId id="2147484092" r:id="rId10"/>
    <p:sldLayoutId id="2147484094" r:id="rId11"/>
    <p:sldLayoutId id="2147484095" r:id="rId12"/>
    <p:sldLayoutId id="2147484096" r:id="rId13"/>
    <p:sldLayoutId id="2147484097" r:id="rId14"/>
    <p:sldLayoutId id="2147484098" r:id="rId15"/>
    <p:sldLayoutId id="2147484101" r:id="rId16"/>
    <p:sldLayoutId id="2147484102" r:id="rId17"/>
    <p:sldLayoutId id="2147484103" r:id="rId18"/>
    <p:sldLayoutId id="2147484104" r:id="rId19"/>
    <p:sldLayoutId id="2147484105" r:id="rId20"/>
    <p:sldLayoutId id="2147484106" r:id="rId21"/>
    <p:sldLayoutId id="2147484107" r:id="rId22"/>
    <p:sldLayoutId id="2147484108" r:id="rId23"/>
    <p:sldLayoutId id="2147484109" r:id="rId24"/>
  </p:sldLayoutIdLst>
  <p:transition>
    <p:fade/>
  </p:transition>
  <p:hf sldNum="0" hdr="0" ftr="0" dt="0"/>
  <p:txStyles>
    <p:titleStyle>
      <a:lvl1pPr algn="l" defTabSz="932563"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p:titleStyle>
    <p:bodyStyle>
      <a:lvl1pPr marL="228556" marR="0" indent="-228556" algn="l" defTabSz="932563"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gradFill>
            <a:gsLst>
              <a:gs pos="1250">
                <a:schemeClr val="tx1"/>
              </a:gs>
              <a:gs pos="100000">
                <a:schemeClr val="tx1"/>
              </a:gs>
            </a:gsLst>
            <a:lin ang="5400000" scaled="0"/>
          </a:gradFill>
          <a:latin typeface="+mn-lt"/>
          <a:ea typeface="+mn-ea"/>
          <a:cs typeface="Segoe UI" panose="020B0502040204020203" pitchFamily="34" charset="0"/>
        </a:defRPr>
      </a:lvl1pPr>
      <a:lvl2pPr marL="457112" marR="0" indent="-228556" algn="l" defTabSz="932563"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2pPr>
      <a:lvl3pPr marL="657099" marR="0" indent="-199986" algn="l" defTabSz="932563"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3pPr>
      <a:lvl4pPr marL="842801" marR="0" indent="-180940" algn="l" defTabSz="932563"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4pPr>
      <a:lvl5pPr marL="1023741" marR="0" indent="-168243" algn="l" defTabSz="932563"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5pPr>
      <a:lvl6pPr marL="2564547"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830"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111"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394"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563" rtl="0" eaLnBrk="1" latinLnBrk="0" hangingPunct="1">
        <a:defRPr sz="1800" kern="1200">
          <a:solidFill>
            <a:schemeClr val="tx1"/>
          </a:solidFill>
          <a:latin typeface="+mn-lt"/>
          <a:ea typeface="+mn-ea"/>
          <a:cs typeface="+mn-cs"/>
        </a:defRPr>
      </a:lvl1pPr>
      <a:lvl2pPr marL="466282" algn="l" defTabSz="932563" rtl="0" eaLnBrk="1" latinLnBrk="0" hangingPunct="1">
        <a:defRPr sz="1800" kern="1200">
          <a:solidFill>
            <a:schemeClr val="tx1"/>
          </a:solidFill>
          <a:latin typeface="+mn-lt"/>
          <a:ea typeface="+mn-ea"/>
          <a:cs typeface="+mn-cs"/>
        </a:defRPr>
      </a:lvl2pPr>
      <a:lvl3pPr marL="932563" algn="l" defTabSz="932563" rtl="0" eaLnBrk="1" latinLnBrk="0" hangingPunct="1">
        <a:defRPr sz="1800" kern="1200">
          <a:solidFill>
            <a:schemeClr val="tx1"/>
          </a:solidFill>
          <a:latin typeface="+mn-lt"/>
          <a:ea typeface="+mn-ea"/>
          <a:cs typeface="+mn-cs"/>
        </a:defRPr>
      </a:lvl3pPr>
      <a:lvl4pPr marL="1398844" algn="l" defTabSz="932563" rtl="0" eaLnBrk="1" latinLnBrk="0" hangingPunct="1">
        <a:defRPr sz="1800" kern="1200">
          <a:solidFill>
            <a:schemeClr val="tx1"/>
          </a:solidFill>
          <a:latin typeface="+mn-lt"/>
          <a:ea typeface="+mn-ea"/>
          <a:cs typeface="+mn-cs"/>
        </a:defRPr>
      </a:lvl4pPr>
      <a:lvl5pPr marL="1865126" algn="l" defTabSz="932563" rtl="0" eaLnBrk="1" latinLnBrk="0" hangingPunct="1">
        <a:defRPr sz="1800" kern="1200">
          <a:solidFill>
            <a:schemeClr val="tx1"/>
          </a:solidFill>
          <a:latin typeface="+mn-lt"/>
          <a:ea typeface="+mn-ea"/>
          <a:cs typeface="+mn-cs"/>
        </a:defRPr>
      </a:lvl5pPr>
      <a:lvl6pPr marL="2331408" algn="l" defTabSz="932563" rtl="0" eaLnBrk="1" latinLnBrk="0" hangingPunct="1">
        <a:defRPr sz="1800" kern="1200">
          <a:solidFill>
            <a:schemeClr val="tx1"/>
          </a:solidFill>
          <a:latin typeface="+mn-lt"/>
          <a:ea typeface="+mn-ea"/>
          <a:cs typeface="+mn-cs"/>
        </a:defRPr>
      </a:lvl6pPr>
      <a:lvl7pPr marL="2797689" algn="l" defTabSz="932563" rtl="0" eaLnBrk="1" latinLnBrk="0" hangingPunct="1">
        <a:defRPr sz="1800" kern="1200">
          <a:solidFill>
            <a:schemeClr val="tx1"/>
          </a:solidFill>
          <a:latin typeface="+mn-lt"/>
          <a:ea typeface="+mn-ea"/>
          <a:cs typeface="+mn-cs"/>
        </a:defRPr>
      </a:lvl7pPr>
      <a:lvl8pPr marL="3263970" algn="l" defTabSz="932563" rtl="0" eaLnBrk="1" latinLnBrk="0" hangingPunct="1">
        <a:defRPr sz="1800" kern="1200">
          <a:solidFill>
            <a:schemeClr val="tx1"/>
          </a:solidFill>
          <a:latin typeface="+mn-lt"/>
          <a:ea typeface="+mn-ea"/>
          <a:cs typeface="+mn-cs"/>
        </a:defRPr>
      </a:lvl8pPr>
      <a:lvl9pPr marL="3730252" algn="l" defTabSz="932563"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6" pos="368">
          <p15:clr>
            <a:srgbClr val="C35EA4"/>
          </p15:clr>
        </p15:guide>
        <p15:guide id="17" pos="7313">
          <p15:clr>
            <a:srgbClr val="C35EA4"/>
          </p15:clr>
        </p15:guide>
        <p15:guide id="25" orient="horz" pos="369">
          <p15:clr>
            <a:srgbClr val="C35EA4"/>
          </p15:clr>
        </p15:guide>
        <p15:guide id="26" orient="horz" pos="3949">
          <p15:clr>
            <a:srgbClr val="C35EA4"/>
          </p15:clr>
        </p15:guide>
        <p15:guide id="27" orient="horz" pos="184">
          <p15:clr>
            <a:srgbClr val="A4A3A4"/>
          </p15:clr>
        </p15:guide>
        <p15:guide id="28" pos="185">
          <p15:clr>
            <a:srgbClr val="A4A3A4"/>
          </p15:clr>
        </p15:guide>
        <p15:guide id="29" orient="horz" pos="4135">
          <p15:clr>
            <a:srgbClr val="A4A3A4"/>
          </p15:clr>
        </p15:guide>
        <p15:guide id="30" pos="7495">
          <p15:clr>
            <a:srgbClr val="A4A3A4"/>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6386" name="Picture 1"/>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0" y="0"/>
            <a:ext cx="12198094" cy="6863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userDrawn="1"/>
        </p:nvSpPr>
        <p:spPr>
          <a:xfrm>
            <a:off x="608170" y="6642556"/>
            <a:ext cx="838200" cy="215444"/>
          </a:xfrm>
          <a:prstGeom prst="rect">
            <a:avLst/>
          </a:prstGeom>
          <a:noFill/>
        </p:spPr>
        <p:txBody>
          <a:bodyPr wrap="square" lIns="0" rtlCol="0">
            <a:spAutoFit/>
          </a:bodyPr>
          <a:lstStyle/>
          <a:p>
            <a:fld id="{230A20C3-ACD1-415F-9CC0-35BF866BBB32}" type="slidenum">
              <a:rPr lang="en-US" sz="800" smtClean="0">
                <a:solidFill>
                  <a:schemeClr val="tx1"/>
                </a:solidFill>
                <a:latin typeface="Arial" panose="020B0604020202020204" pitchFamily="34" charset="0"/>
                <a:cs typeface="Arial" panose="020B0604020202020204" pitchFamily="34" charset="0"/>
              </a:rPr>
              <a:t>‹#›</a:t>
            </a:fld>
            <a:endParaRPr lang="en-US" sz="800" dirty="0">
              <a:solidFill>
                <a:schemeClr val="tx1"/>
              </a:solidFill>
              <a:latin typeface="Arial" panose="020B0604020202020204" pitchFamily="34" charset="0"/>
              <a:cs typeface="Arial" panose="020B0604020202020204" pitchFamily="34" charset="0"/>
            </a:endParaRPr>
          </a:p>
        </p:txBody>
      </p:sp>
      <p:pic>
        <p:nvPicPr>
          <p:cNvPr id="6" name="Picture 5"/>
          <p:cNvPicPr>
            <a:picLocks noChangeAspect="1"/>
          </p:cNvPicPr>
          <p:nvPr userDrawn="1"/>
        </p:nvPicPr>
        <p:blipFill>
          <a:blip r:embed="rId4"/>
          <a:stretch>
            <a:fillRect/>
          </a:stretch>
        </p:blipFill>
        <p:spPr>
          <a:xfrm>
            <a:off x="10378611" y="6084179"/>
            <a:ext cx="1341783" cy="299867"/>
          </a:xfrm>
          <a:prstGeom prst="rect">
            <a:avLst/>
          </a:prstGeom>
        </p:spPr>
      </p:pic>
    </p:spTree>
  </p:cSld>
  <p:clrMap bg1="lt1" tx1="dk1" bg2="lt2" tx2="dk2" accent1="accent1" accent2="accent2" accent3="accent3" accent4="accent4" accent5="accent5" accent6="accent6" hlink="hlink" folHlink="folHlink"/>
  <p:sldLayoutIdLst>
    <p:sldLayoutId id="2147483953" r:id="rId1"/>
  </p:sldLayoutIdLst>
  <p:hf hdr="0" ftr="0" dt="0"/>
  <p:txStyles>
    <p:titleStyle>
      <a:lvl1pPr algn="l" defTabSz="1217978" rtl="0" eaLnBrk="0" fontAlgn="base" hangingPunct="0">
        <a:spcBef>
          <a:spcPct val="0"/>
        </a:spcBef>
        <a:spcAft>
          <a:spcPct val="0"/>
        </a:spcAft>
        <a:defRPr sz="4401" kern="1200">
          <a:solidFill>
            <a:schemeClr val="bg2"/>
          </a:solidFill>
          <a:latin typeface="+mj-lt"/>
          <a:ea typeface="+mj-ea"/>
          <a:cs typeface="+mj-cs"/>
        </a:defRPr>
      </a:lvl1pPr>
      <a:lvl2pPr algn="l" defTabSz="1217978" rtl="0" eaLnBrk="0" fontAlgn="base" hangingPunct="0">
        <a:spcBef>
          <a:spcPct val="0"/>
        </a:spcBef>
        <a:spcAft>
          <a:spcPct val="0"/>
        </a:spcAft>
        <a:defRPr sz="4401">
          <a:solidFill>
            <a:schemeClr val="bg2"/>
          </a:solidFill>
          <a:latin typeface="Corbel" pitchFamily="34" charset="0"/>
        </a:defRPr>
      </a:lvl2pPr>
      <a:lvl3pPr algn="l" defTabSz="1217978" rtl="0" eaLnBrk="0" fontAlgn="base" hangingPunct="0">
        <a:spcBef>
          <a:spcPct val="0"/>
        </a:spcBef>
        <a:spcAft>
          <a:spcPct val="0"/>
        </a:spcAft>
        <a:defRPr sz="4401">
          <a:solidFill>
            <a:schemeClr val="bg2"/>
          </a:solidFill>
          <a:latin typeface="Corbel" pitchFamily="34" charset="0"/>
        </a:defRPr>
      </a:lvl3pPr>
      <a:lvl4pPr algn="l" defTabSz="1217978" rtl="0" eaLnBrk="0" fontAlgn="base" hangingPunct="0">
        <a:spcBef>
          <a:spcPct val="0"/>
        </a:spcBef>
        <a:spcAft>
          <a:spcPct val="0"/>
        </a:spcAft>
        <a:defRPr sz="4401">
          <a:solidFill>
            <a:schemeClr val="bg2"/>
          </a:solidFill>
          <a:latin typeface="Corbel" pitchFamily="34" charset="0"/>
        </a:defRPr>
      </a:lvl4pPr>
      <a:lvl5pPr algn="l" defTabSz="1217978" rtl="0" eaLnBrk="0" fontAlgn="base" hangingPunct="0">
        <a:spcBef>
          <a:spcPct val="0"/>
        </a:spcBef>
        <a:spcAft>
          <a:spcPct val="0"/>
        </a:spcAft>
        <a:defRPr sz="4401">
          <a:solidFill>
            <a:schemeClr val="bg2"/>
          </a:solidFill>
          <a:latin typeface="Corbel" pitchFamily="34" charset="0"/>
        </a:defRPr>
      </a:lvl5pPr>
      <a:lvl6pPr marL="457337" algn="ctr" defTabSz="1217978" rtl="0" eaLnBrk="1" fontAlgn="base" hangingPunct="1">
        <a:spcBef>
          <a:spcPct val="0"/>
        </a:spcBef>
        <a:spcAft>
          <a:spcPct val="0"/>
        </a:spcAft>
        <a:defRPr sz="5902">
          <a:solidFill>
            <a:schemeClr val="tx1"/>
          </a:solidFill>
          <a:latin typeface="Work Sans Light" pitchFamily="2" charset="0"/>
        </a:defRPr>
      </a:lvl6pPr>
      <a:lvl7pPr marL="914674" algn="ctr" defTabSz="1217978" rtl="0" eaLnBrk="1" fontAlgn="base" hangingPunct="1">
        <a:spcBef>
          <a:spcPct val="0"/>
        </a:spcBef>
        <a:spcAft>
          <a:spcPct val="0"/>
        </a:spcAft>
        <a:defRPr sz="5902">
          <a:solidFill>
            <a:schemeClr val="tx1"/>
          </a:solidFill>
          <a:latin typeface="Work Sans Light" pitchFamily="2" charset="0"/>
        </a:defRPr>
      </a:lvl7pPr>
      <a:lvl8pPr marL="1372011" algn="ctr" defTabSz="1217978" rtl="0" eaLnBrk="1" fontAlgn="base" hangingPunct="1">
        <a:spcBef>
          <a:spcPct val="0"/>
        </a:spcBef>
        <a:spcAft>
          <a:spcPct val="0"/>
        </a:spcAft>
        <a:defRPr sz="5902">
          <a:solidFill>
            <a:schemeClr val="tx1"/>
          </a:solidFill>
          <a:latin typeface="Work Sans Light" pitchFamily="2" charset="0"/>
        </a:defRPr>
      </a:lvl8pPr>
      <a:lvl9pPr marL="1829349" algn="ctr" defTabSz="1217978" rtl="0" eaLnBrk="1" fontAlgn="base" hangingPunct="1">
        <a:spcBef>
          <a:spcPct val="0"/>
        </a:spcBef>
        <a:spcAft>
          <a:spcPct val="0"/>
        </a:spcAft>
        <a:defRPr sz="5902">
          <a:solidFill>
            <a:schemeClr val="tx1"/>
          </a:solidFill>
          <a:latin typeface="Work Sans Light" pitchFamily="2" charset="0"/>
        </a:defRPr>
      </a:lvl9pPr>
    </p:titleStyle>
    <p:bodyStyle>
      <a:lvl1pPr marL="455750" indent="-455750" algn="l" defTabSz="1217978" rtl="0" eaLnBrk="0" fontAlgn="base" hangingPunct="0">
        <a:spcBef>
          <a:spcPct val="20000"/>
        </a:spcBef>
        <a:spcAft>
          <a:spcPct val="0"/>
        </a:spcAft>
        <a:buFont typeface="Arial" charset="0"/>
        <a:buChar char="•"/>
        <a:defRPr sz="3601" kern="1200">
          <a:solidFill>
            <a:schemeClr val="accent1"/>
          </a:solidFill>
          <a:latin typeface="+mn-lt"/>
          <a:ea typeface="+mn-ea"/>
          <a:cs typeface="+mn-cs"/>
        </a:defRPr>
      </a:lvl1pPr>
      <a:lvl2pPr marL="989310" indent="-379527" algn="l" defTabSz="1217978" rtl="0" eaLnBrk="0" fontAlgn="base" hangingPunct="0">
        <a:spcBef>
          <a:spcPct val="20000"/>
        </a:spcBef>
        <a:spcAft>
          <a:spcPct val="0"/>
        </a:spcAft>
        <a:buFont typeface="Arial" charset="0"/>
        <a:buChar char="–"/>
        <a:defRPr sz="3201" kern="1200">
          <a:solidFill>
            <a:schemeClr val="accent1"/>
          </a:solidFill>
          <a:latin typeface="+mn-lt"/>
          <a:ea typeface="+mn-ea"/>
          <a:cs typeface="+mn-cs"/>
        </a:defRPr>
      </a:lvl2pPr>
      <a:lvl3pPr marL="1522870" indent="-303304" algn="l" defTabSz="1217978" rtl="0" eaLnBrk="0" fontAlgn="base" hangingPunct="0">
        <a:spcBef>
          <a:spcPct val="20000"/>
        </a:spcBef>
        <a:spcAft>
          <a:spcPct val="0"/>
        </a:spcAft>
        <a:buFont typeface="Arial" charset="0"/>
        <a:buChar char="•"/>
        <a:defRPr sz="2401" kern="1200">
          <a:solidFill>
            <a:schemeClr val="accent1"/>
          </a:solidFill>
          <a:latin typeface="+mn-lt"/>
          <a:ea typeface="+mn-ea"/>
          <a:cs typeface="+mn-cs"/>
        </a:defRPr>
      </a:lvl3pPr>
      <a:lvl4pPr marL="2132653" indent="-303304" algn="l" defTabSz="1217978" rtl="0" eaLnBrk="0" fontAlgn="base" hangingPunct="0">
        <a:spcBef>
          <a:spcPct val="20000"/>
        </a:spcBef>
        <a:spcAft>
          <a:spcPct val="0"/>
        </a:spcAft>
        <a:buFont typeface="Arial" charset="0"/>
        <a:buChar char="–"/>
        <a:defRPr sz="2001" kern="1200">
          <a:solidFill>
            <a:schemeClr val="accent1"/>
          </a:solidFill>
          <a:latin typeface="+mn-lt"/>
          <a:ea typeface="+mn-ea"/>
          <a:cs typeface="+mn-cs"/>
        </a:defRPr>
      </a:lvl4pPr>
      <a:lvl5pPr marL="2742435" indent="-303304" algn="l" defTabSz="1217978" rtl="0" eaLnBrk="0" fontAlgn="base" hangingPunct="0">
        <a:spcBef>
          <a:spcPct val="20000"/>
        </a:spcBef>
        <a:spcAft>
          <a:spcPct val="0"/>
        </a:spcAft>
        <a:buFont typeface="Arial" charset="0"/>
        <a:buChar char="»"/>
        <a:defRPr sz="2001" kern="1200">
          <a:solidFill>
            <a:schemeClr val="accent1"/>
          </a:solidFill>
          <a:latin typeface="+mn-lt"/>
          <a:ea typeface="+mn-ea"/>
          <a:cs typeface="+mn-cs"/>
        </a:defRPr>
      </a:lvl5pPr>
      <a:lvl6pPr marL="3353219" indent="-304838" algn="l" defTabSz="1219353" rtl="0" eaLnBrk="1" latinLnBrk="0" hangingPunct="1">
        <a:spcBef>
          <a:spcPct val="20000"/>
        </a:spcBef>
        <a:buFont typeface="Arial" panose="020B0604020202020204" pitchFamily="34" charset="0"/>
        <a:buChar char="•"/>
        <a:defRPr sz="2701" kern="1200">
          <a:solidFill>
            <a:schemeClr val="tx1"/>
          </a:solidFill>
          <a:latin typeface="+mn-lt"/>
          <a:ea typeface="+mn-ea"/>
          <a:cs typeface="+mn-cs"/>
        </a:defRPr>
      </a:lvl6pPr>
      <a:lvl7pPr marL="3962896" indent="-304838" algn="l" defTabSz="1219353" rtl="0" eaLnBrk="1" latinLnBrk="0" hangingPunct="1">
        <a:spcBef>
          <a:spcPct val="20000"/>
        </a:spcBef>
        <a:buFont typeface="Arial" panose="020B0604020202020204" pitchFamily="34" charset="0"/>
        <a:buChar char="•"/>
        <a:defRPr sz="2701" kern="1200">
          <a:solidFill>
            <a:schemeClr val="tx1"/>
          </a:solidFill>
          <a:latin typeface="+mn-lt"/>
          <a:ea typeface="+mn-ea"/>
          <a:cs typeface="+mn-cs"/>
        </a:defRPr>
      </a:lvl7pPr>
      <a:lvl8pPr marL="4572571" indent="-304838" algn="l" defTabSz="1219353" rtl="0" eaLnBrk="1" latinLnBrk="0" hangingPunct="1">
        <a:spcBef>
          <a:spcPct val="20000"/>
        </a:spcBef>
        <a:buFont typeface="Arial" panose="020B0604020202020204" pitchFamily="34" charset="0"/>
        <a:buChar char="•"/>
        <a:defRPr sz="2701" kern="1200">
          <a:solidFill>
            <a:schemeClr val="tx1"/>
          </a:solidFill>
          <a:latin typeface="+mn-lt"/>
          <a:ea typeface="+mn-ea"/>
          <a:cs typeface="+mn-cs"/>
        </a:defRPr>
      </a:lvl8pPr>
      <a:lvl9pPr marL="5182247" indent="-304838" algn="l" defTabSz="1219353" rtl="0" eaLnBrk="1" latinLnBrk="0" hangingPunct="1">
        <a:spcBef>
          <a:spcPct val="20000"/>
        </a:spcBef>
        <a:buFont typeface="Arial" panose="020B0604020202020204" pitchFamily="34" charset="0"/>
        <a:buChar char="•"/>
        <a:defRPr sz="2701" kern="1200">
          <a:solidFill>
            <a:schemeClr val="tx1"/>
          </a:solidFill>
          <a:latin typeface="+mn-lt"/>
          <a:ea typeface="+mn-ea"/>
          <a:cs typeface="+mn-cs"/>
        </a:defRPr>
      </a:lvl9pPr>
    </p:bodyStyle>
    <p:otherStyle>
      <a:defPPr>
        <a:defRPr lang="en-US"/>
      </a:defPPr>
      <a:lvl1pPr marL="0" algn="l" defTabSz="1219353" rtl="0" eaLnBrk="1" latinLnBrk="0" hangingPunct="1">
        <a:defRPr sz="2401" kern="1200">
          <a:solidFill>
            <a:schemeClr val="tx1"/>
          </a:solidFill>
          <a:latin typeface="+mn-lt"/>
          <a:ea typeface="+mn-ea"/>
          <a:cs typeface="+mn-cs"/>
        </a:defRPr>
      </a:lvl1pPr>
      <a:lvl2pPr marL="609676" algn="l" defTabSz="1219353" rtl="0" eaLnBrk="1" latinLnBrk="0" hangingPunct="1">
        <a:defRPr sz="2401" kern="1200">
          <a:solidFill>
            <a:schemeClr val="tx1"/>
          </a:solidFill>
          <a:latin typeface="+mn-lt"/>
          <a:ea typeface="+mn-ea"/>
          <a:cs typeface="+mn-cs"/>
        </a:defRPr>
      </a:lvl2pPr>
      <a:lvl3pPr marL="1219353" algn="l" defTabSz="1219353" rtl="0" eaLnBrk="1" latinLnBrk="0" hangingPunct="1">
        <a:defRPr sz="2401" kern="1200">
          <a:solidFill>
            <a:schemeClr val="tx1"/>
          </a:solidFill>
          <a:latin typeface="+mn-lt"/>
          <a:ea typeface="+mn-ea"/>
          <a:cs typeface="+mn-cs"/>
        </a:defRPr>
      </a:lvl3pPr>
      <a:lvl4pPr marL="1829029" algn="l" defTabSz="1219353" rtl="0" eaLnBrk="1" latinLnBrk="0" hangingPunct="1">
        <a:defRPr sz="2401" kern="1200">
          <a:solidFill>
            <a:schemeClr val="tx1"/>
          </a:solidFill>
          <a:latin typeface="+mn-lt"/>
          <a:ea typeface="+mn-ea"/>
          <a:cs typeface="+mn-cs"/>
        </a:defRPr>
      </a:lvl4pPr>
      <a:lvl5pPr marL="2438704" algn="l" defTabSz="1219353" rtl="0" eaLnBrk="1" latinLnBrk="0" hangingPunct="1">
        <a:defRPr sz="2401" kern="1200">
          <a:solidFill>
            <a:schemeClr val="tx1"/>
          </a:solidFill>
          <a:latin typeface="+mn-lt"/>
          <a:ea typeface="+mn-ea"/>
          <a:cs typeface="+mn-cs"/>
        </a:defRPr>
      </a:lvl5pPr>
      <a:lvl6pPr marL="3048381" algn="l" defTabSz="1219353" rtl="0" eaLnBrk="1" latinLnBrk="0" hangingPunct="1">
        <a:defRPr sz="2401" kern="1200">
          <a:solidFill>
            <a:schemeClr val="tx1"/>
          </a:solidFill>
          <a:latin typeface="+mn-lt"/>
          <a:ea typeface="+mn-ea"/>
          <a:cs typeface="+mn-cs"/>
        </a:defRPr>
      </a:lvl6pPr>
      <a:lvl7pPr marL="3658057" algn="l" defTabSz="1219353" rtl="0" eaLnBrk="1" latinLnBrk="0" hangingPunct="1">
        <a:defRPr sz="2401" kern="1200">
          <a:solidFill>
            <a:schemeClr val="tx1"/>
          </a:solidFill>
          <a:latin typeface="+mn-lt"/>
          <a:ea typeface="+mn-ea"/>
          <a:cs typeface="+mn-cs"/>
        </a:defRPr>
      </a:lvl7pPr>
      <a:lvl8pPr marL="4267733" algn="l" defTabSz="1219353" rtl="0" eaLnBrk="1" latinLnBrk="0" hangingPunct="1">
        <a:defRPr sz="2401" kern="1200">
          <a:solidFill>
            <a:schemeClr val="tx1"/>
          </a:solidFill>
          <a:latin typeface="+mn-lt"/>
          <a:ea typeface="+mn-ea"/>
          <a:cs typeface="+mn-cs"/>
        </a:defRPr>
      </a:lvl8pPr>
      <a:lvl9pPr marL="4877410" algn="l" defTabSz="1219353" rtl="0" eaLnBrk="1" latinLnBrk="0" hangingPunct="1">
        <a:defRPr sz="2401"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511457790"/>
      </p:ext>
    </p:extLst>
  </p:cSld>
  <p:clrMap bg1="lt1" tx1="dk1" bg2="lt2" tx2="dk2" accent1="accent1" accent2="accent2" accent3="accent3" accent4="accent4" accent5="accent5" accent6="accent6" hlink="hlink" folHlink="folHlink"/>
  <p:sldLayoutIdLst>
    <p:sldLayoutId id="2147483970" r:id="rId1"/>
    <p:sldLayoutId id="2147483971" r:id="rId2"/>
  </p:sldLayoutIdLst>
  <p:hf hdr="0" ftr="0" dt="0"/>
  <p:txStyles>
    <p:titleStyle>
      <a:lvl1pPr algn="l" defTabSz="1217978" rtl="0" eaLnBrk="0" fontAlgn="base" hangingPunct="0">
        <a:spcBef>
          <a:spcPct val="0"/>
        </a:spcBef>
        <a:spcAft>
          <a:spcPct val="0"/>
        </a:spcAft>
        <a:defRPr sz="4401" kern="1200">
          <a:solidFill>
            <a:schemeClr val="bg2"/>
          </a:solidFill>
          <a:latin typeface="+mj-lt"/>
          <a:ea typeface="+mj-ea"/>
          <a:cs typeface="+mj-cs"/>
        </a:defRPr>
      </a:lvl1pPr>
      <a:lvl2pPr algn="l" defTabSz="1217978" rtl="0" eaLnBrk="0" fontAlgn="base" hangingPunct="0">
        <a:spcBef>
          <a:spcPct val="0"/>
        </a:spcBef>
        <a:spcAft>
          <a:spcPct val="0"/>
        </a:spcAft>
        <a:defRPr sz="4401">
          <a:solidFill>
            <a:schemeClr val="bg2"/>
          </a:solidFill>
          <a:latin typeface="Corbel" pitchFamily="34" charset="0"/>
        </a:defRPr>
      </a:lvl2pPr>
      <a:lvl3pPr algn="l" defTabSz="1217978" rtl="0" eaLnBrk="0" fontAlgn="base" hangingPunct="0">
        <a:spcBef>
          <a:spcPct val="0"/>
        </a:spcBef>
        <a:spcAft>
          <a:spcPct val="0"/>
        </a:spcAft>
        <a:defRPr sz="4401">
          <a:solidFill>
            <a:schemeClr val="bg2"/>
          </a:solidFill>
          <a:latin typeface="Corbel" pitchFamily="34" charset="0"/>
        </a:defRPr>
      </a:lvl3pPr>
      <a:lvl4pPr algn="l" defTabSz="1217978" rtl="0" eaLnBrk="0" fontAlgn="base" hangingPunct="0">
        <a:spcBef>
          <a:spcPct val="0"/>
        </a:spcBef>
        <a:spcAft>
          <a:spcPct val="0"/>
        </a:spcAft>
        <a:defRPr sz="4401">
          <a:solidFill>
            <a:schemeClr val="bg2"/>
          </a:solidFill>
          <a:latin typeface="Corbel" pitchFamily="34" charset="0"/>
        </a:defRPr>
      </a:lvl4pPr>
      <a:lvl5pPr algn="l" defTabSz="1217978" rtl="0" eaLnBrk="0" fontAlgn="base" hangingPunct="0">
        <a:spcBef>
          <a:spcPct val="0"/>
        </a:spcBef>
        <a:spcAft>
          <a:spcPct val="0"/>
        </a:spcAft>
        <a:defRPr sz="4401">
          <a:solidFill>
            <a:schemeClr val="bg2"/>
          </a:solidFill>
          <a:latin typeface="Corbel" pitchFamily="34" charset="0"/>
        </a:defRPr>
      </a:lvl5pPr>
      <a:lvl6pPr marL="457337" algn="ctr" defTabSz="1217978" rtl="0" eaLnBrk="1" fontAlgn="base" hangingPunct="1">
        <a:spcBef>
          <a:spcPct val="0"/>
        </a:spcBef>
        <a:spcAft>
          <a:spcPct val="0"/>
        </a:spcAft>
        <a:defRPr sz="5902">
          <a:solidFill>
            <a:schemeClr val="tx1"/>
          </a:solidFill>
          <a:latin typeface="Work Sans Light" pitchFamily="2" charset="0"/>
        </a:defRPr>
      </a:lvl6pPr>
      <a:lvl7pPr marL="914674" algn="ctr" defTabSz="1217978" rtl="0" eaLnBrk="1" fontAlgn="base" hangingPunct="1">
        <a:spcBef>
          <a:spcPct val="0"/>
        </a:spcBef>
        <a:spcAft>
          <a:spcPct val="0"/>
        </a:spcAft>
        <a:defRPr sz="5902">
          <a:solidFill>
            <a:schemeClr val="tx1"/>
          </a:solidFill>
          <a:latin typeface="Work Sans Light" pitchFamily="2" charset="0"/>
        </a:defRPr>
      </a:lvl7pPr>
      <a:lvl8pPr marL="1372011" algn="ctr" defTabSz="1217978" rtl="0" eaLnBrk="1" fontAlgn="base" hangingPunct="1">
        <a:spcBef>
          <a:spcPct val="0"/>
        </a:spcBef>
        <a:spcAft>
          <a:spcPct val="0"/>
        </a:spcAft>
        <a:defRPr sz="5902">
          <a:solidFill>
            <a:schemeClr val="tx1"/>
          </a:solidFill>
          <a:latin typeface="Work Sans Light" pitchFamily="2" charset="0"/>
        </a:defRPr>
      </a:lvl8pPr>
      <a:lvl9pPr marL="1829349" algn="ctr" defTabSz="1217978" rtl="0" eaLnBrk="1" fontAlgn="base" hangingPunct="1">
        <a:spcBef>
          <a:spcPct val="0"/>
        </a:spcBef>
        <a:spcAft>
          <a:spcPct val="0"/>
        </a:spcAft>
        <a:defRPr sz="5902">
          <a:solidFill>
            <a:schemeClr val="tx1"/>
          </a:solidFill>
          <a:latin typeface="Work Sans Light" pitchFamily="2" charset="0"/>
        </a:defRPr>
      </a:lvl9pPr>
    </p:titleStyle>
    <p:bodyStyle>
      <a:lvl1pPr marL="455750" indent="-455750" algn="l" defTabSz="1217978" rtl="0" eaLnBrk="0" fontAlgn="base" hangingPunct="0">
        <a:spcBef>
          <a:spcPct val="20000"/>
        </a:spcBef>
        <a:spcAft>
          <a:spcPct val="0"/>
        </a:spcAft>
        <a:buFont typeface="Arial" charset="0"/>
        <a:buChar char="•"/>
        <a:defRPr sz="3601" kern="1200">
          <a:solidFill>
            <a:schemeClr val="accent1"/>
          </a:solidFill>
          <a:latin typeface="+mn-lt"/>
          <a:ea typeface="+mn-ea"/>
          <a:cs typeface="+mn-cs"/>
        </a:defRPr>
      </a:lvl1pPr>
      <a:lvl2pPr marL="989310" indent="-379527" algn="l" defTabSz="1217978" rtl="0" eaLnBrk="0" fontAlgn="base" hangingPunct="0">
        <a:spcBef>
          <a:spcPct val="20000"/>
        </a:spcBef>
        <a:spcAft>
          <a:spcPct val="0"/>
        </a:spcAft>
        <a:buFont typeface="Arial" charset="0"/>
        <a:buChar char="–"/>
        <a:defRPr sz="3201" kern="1200">
          <a:solidFill>
            <a:schemeClr val="accent1"/>
          </a:solidFill>
          <a:latin typeface="+mn-lt"/>
          <a:ea typeface="+mn-ea"/>
          <a:cs typeface="+mn-cs"/>
        </a:defRPr>
      </a:lvl2pPr>
      <a:lvl3pPr marL="1522870" indent="-303304" algn="l" defTabSz="1217978" rtl="0" eaLnBrk="0" fontAlgn="base" hangingPunct="0">
        <a:spcBef>
          <a:spcPct val="20000"/>
        </a:spcBef>
        <a:spcAft>
          <a:spcPct val="0"/>
        </a:spcAft>
        <a:buFont typeface="Arial" charset="0"/>
        <a:buChar char="•"/>
        <a:defRPr sz="2401" kern="1200">
          <a:solidFill>
            <a:schemeClr val="accent1"/>
          </a:solidFill>
          <a:latin typeface="+mn-lt"/>
          <a:ea typeface="+mn-ea"/>
          <a:cs typeface="+mn-cs"/>
        </a:defRPr>
      </a:lvl3pPr>
      <a:lvl4pPr marL="2132653" indent="-303304" algn="l" defTabSz="1217978" rtl="0" eaLnBrk="0" fontAlgn="base" hangingPunct="0">
        <a:spcBef>
          <a:spcPct val="20000"/>
        </a:spcBef>
        <a:spcAft>
          <a:spcPct val="0"/>
        </a:spcAft>
        <a:buFont typeface="Arial" charset="0"/>
        <a:buChar char="–"/>
        <a:defRPr sz="2001" kern="1200">
          <a:solidFill>
            <a:schemeClr val="accent1"/>
          </a:solidFill>
          <a:latin typeface="+mn-lt"/>
          <a:ea typeface="+mn-ea"/>
          <a:cs typeface="+mn-cs"/>
        </a:defRPr>
      </a:lvl4pPr>
      <a:lvl5pPr marL="2742435" indent="-303304" algn="l" defTabSz="1217978" rtl="0" eaLnBrk="0" fontAlgn="base" hangingPunct="0">
        <a:spcBef>
          <a:spcPct val="20000"/>
        </a:spcBef>
        <a:spcAft>
          <a:spcPct val="0"/>
        </a:spcAft>
        <a:buFont typeface="Arial" charset="0"/>
        <a:buChar char="»"/>
        <a:defRPr sz="2001" kern="1200">
          <a:solidFill>
            <a:schemeClr val="accent1"/>
          </a:solidFill>
          <a:latin typeface="+mn-lt"/>
          <a:ea typeface="+mn-ea"/>
          <a:cs typeface="+mn-cs"/>
        </a:defRPr>
      </a:lvl5pPr>
      <a:lvl6pPr marL="3353219" indent="-304838" algn="l" defTabSz="1219353" rtl="0" eaLnBrk="1" latinLnBrk="0" hangingPunct="1">
        <a:spcBef>
          <a:spcPct val="20000"/>
        </a:spcBef>
        <a:buFont typeface="Arial" panose="020B0604020202020204" pitchFamily="34" charset="0"/>
        <a:buChar char="•"/>
        <a:defRPr sz="2701" kern="1200">
          <a:solidFill>
            <a:schemeClr val="tx1"/>
          </a:solidFill>
          <a:latin typeface="+mn-lt"/>
          <a:ea typeface="+mn-ea"/>
          <a:cs typeface="+mn-cs"/>
        </a:defRPr>
      </a:lvl6pPr>
      <a:lvl7pPr marL="3962896" indent="-304838" algn="l" defTabSz="1219353" rtl="0" eaLnBrk="1" latinLnBrk="0" hangingPunct="1">
        <a:spcBef>
          <a:spcPct val="20000"/>
        </a:spcBef>
        <a:buFont typeface="Arial" panose="020B0604020202020204" pitchFamily="34" charset="0"/>
        <a:buChar char="•"/>
        <a:defRPr sz="2701" kern="1200">
          <a:solidFill>
            <a:schemeClr val="tx1"/>
          </a:solidFill>
          <a:latin typeface="+mn-lt"/>
          <a:ea typeface="+mn-ea"/>
          <a:cs typeface="+mn-cs"/>
        </a:defRPr>
      </a:lvl7pPr>
      <a:lvl8pPr marL="4572571" indent="-304838" algn="l" defTabSz="1219353" rtl="0" eaLnBrk="1" latinLnBrk="0" hangingPunct="1">
        <a:spcBef>
          <a:spcPct val="20000"/>
        </a:spcBef>
        <a:buFont typeface="Arial" panose="020B0604020202020204" pitchFamily="34" charset="0"/>
        <a:buChar char="•"/>
        <a:defRPr sz="2701" kern="1200">
          <a:solidFill>
            <a:schemeClr val="tx1"/>
          </a:solidFill>
          <a:latin typeface="+mn-lt"/>
          <a:ea typeface="+mn-ea"/>
          <a:cs typeface="+mn-cs"/>
        </a:defRPr>
      </a:lvl8pPr>
      <a:lvl9pPr marL="5182247" indent="-304838" algn="l" defTabSz="1219353" rtl="0" eaLnBrk="1" latinLnBrk="0" hangingPunct="1">
        <a:spcBef>
          <a:spcPct val="20000"/>
        </a:spcBef>
        <a:buFont typeface="Arial" panose="020B0604020202020204" pitchFamily="34" charset="0"/>
        <a:buChar char="•"/>
        <a:defRPr sz="2701" kern="1200">
          <a:solidFill>
            <a:schemeClr val="tx1"/>
          </a:solidFill>
          <a:latin typeface="+mn-lt"/>
          <a:ea typeface="+mn-ea"/>
          <a:cs typeface="+mn-cs"/>
        </a:defRPr>
      </a:lvl9pPr>
    </p:bodyStyle>
    <p:otherStyle>
      <a:defPPr>
        <a:defRPr lang="en-US"/>
      </a:defPPr>
      <a:lvl1pPr marL="0" algn="l" defTabSz="1219353" rtl="0" eaLnBrk="1" latinLnBrk="0" hangingPunct="1">
        <a:defRPr sz="2401" kern="1200">
          <a:solidFill>
            <a:schemeClr val="tx1"/>
          </a:solidFill>
          <a:latin typeface="+mn-lt"/>
          <a:ea typeface="+mn-ea"/>
          <a:cs typeface="+mn-cs"/>
        </a:defRPr>
      </a:lvl1pPr>
      <a:lvl2pPr marL="609676" algn="l" defTabSz="1219353" rtl="0" eaLnBrk="1" latinLnBrk="0" hangingPunct="1">
        <a:defRPr sz="2401" kern="1200">
          <a:solidFill>
            <a:schemeClr val="tx1"/>
          </a:solidFill>
          <a:latin typeface="+mn-lt"/>
          <a:ea typeface="+mn-ea"/>
          <a:cs typeface="+mn-cs"/>
        </a:defRPr>
      </a:lvl2pPr>
      <a:lvl3pPr marL="1219353" algn="l" defTabSz="1219353" rtl="0" eaLnBrk="1" latinLnBrk="0" hangingPunct="1">
        <a:defRPr sz="2401" kern="1200">
          <a:solidFill>
            <a:schemeClr val="tx1"/>
          </a:solidFill>
          <a:latin typeface="+mn-lt"/>
          <a:ea typeface="+mn-ea"/>
          <a:cs typeface="+mn-cs"/>
        </a:defRPr>
      </a:lvl3pPr>
      <a:lvl4pPr marL="1829029" algn="l" defTabSz="1219353" rtl="0" eaLnBrk="1" latinLnBrk="0" hangingPunct="1">
        <a:defRPr sz="2401" kern="1200">
          <a:solidFill>
            <a:schemeClr val="tx1"/>
          </a:solidFill>
          <a:latin typeface="+mn-lt"/>
          <a:ea typeface="+mn-ea"/>
          <a:cs typeface="+mn-cs"/>
        </a:defRPr>
      </a:lvl4pPr>
      <a:lvl5pPr marL="2438704" algn="l" defTabSz="1219353" rtl="0" eaLnBrk="1" latinLnBrk="0" hangingPunct="1">
        <a:defRPr sz="2401" kern="1200">
          <a:solidFill>
            <a:schemeClr val="tx1"/>
          </a:solidFill>
          <a:latin typeface="+mn-lt"/>
          <a:ea typeface="+mn-ea"/>
          <a:cs typeface="+mn-cs"/>
        </a:defRPr>
      </a:lvl5pPr>
      <a:lvl6pPr marL="3048381" algn="l" defTabSz="1219353" rtl="0" eaLnBrk="1" latinLnBrk="0" hangingPunct="1">
        <a:defRPr sz="2401" kern="1200">
          <a:solidFill>
            <a:schemeClr val="tx1"/>
          </a:solidFill>
          <a:latin typeface="+mn-lt"/>
          <a:ea typeface="+mn-ea"/>
          <a:cs typeface="+mn-cs"/>
        </a:defRPr>
      </a:lvl6pPr>
      <a:lvl7pPr marL="3658057" algn="l" defTabSz="1219353" rtl="0" eaLnBrk="1" latinLnBrk="0" hangingPunct="1">
        <a:defRPr sz="2401" kern="1200">
          <a:solidFill>
            <a:schemeClr val="tx1"/>
          </a:solidFill>
          <a:latin typeface="+mn-lt"/>
          <a:ea typeface="+mn-ea"/>
          <a:cs typeface="+mn-cs"/>
        </a:defRPr>
      </a:lvl7pPr>
      <a:lvl8pPr marL="4267733" algn="l" defTabSz="1219353" rtl="0" eaLnBrk="1" latinLnBrk="0" hangingPunct="1">
        <a:defRPr sz="2401" kern="1200">
          <a:solidFill>
            <a:schemeClr val="tx1"/>
          </a:solidFill>
          <a:latin typeface="+mn-lt"/>
          <a:ea typeface="+mn-ea"/>
          <a:cs typeface="+mn-cs"/>
        </a:defRPr>
      </a:lvl8pPr>
      <a:lvl9pPr marL="4877410" algn="l" defTabSz="1219353" rtl="0" eaLnBrk="1" latinLnBrk="0" hangingPunct="1">
        <a:defRPr sz="2401"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855095174"/>
      </p:ext>
    </p:extLst>
  </p:cSld>
  <p:clrMap bg1="lt1" tx1="dk1" bg2="lt2" tx2="dk2" accent1="accent1" accent2="accent2" accent3="accent3" accent4="accent4" accent5="accent5" accent6="accent6" hlink="hlink" folHlink="folHlink"/>
  <p:sldLayoutIdLst>
    <p:sldLayoutId id="2147483973" r:id="rId1"/>
  </p:sldLayoutIdLst>
  <p:hf hdr="0" ftr="0" dt="0"/>
  <p:txStyles>
    <p:titleStyle>
      <a:lvl1pPr algn="l" defTabSz="1217978" rtl="0" eaLnBrk="0" fontAlgn="base" hangingPunct="0">
        <a:spcBef>
          <a:spcPct val="0"/>
        </a:spcBef>
        <a:spcAft>
          <a:spcPct val="0"/>
        </a:spcAft>
        <a:defRPr sz="4401" kern="1200">
          <a:solidFill>
            <a:schemeClr val="bg2"/>
          </a:solidFill>
          <a:latin typeface="+mj-lt"/>
          <a:ea typeface="+mj-ea"/>
          <a:cs typeface="+mj-cs"/>
        </a:defRPr>
      </a:lvl1pPr>
      <a:lvl2pPr algn="l" defTabSz="1217978" rtl="0" eaLnBrk="0" fontAlgn="base" hangingPunct="0">
        <a:spcBef>
          <a:spcPct val="0"/>
        </a:spcBef>
        <a:spcAft>
          <a:spcPct val="0"/>
        </a:spcAft>
        <a:defRPr sz="4401">
          <a:solidFill>
            <a:schemeClr val="bg2"/>
          </a:solidFill>
          <a:latin typeface="Corbel" pitchFamily="34" charset="0"/>
        </a:defRPr>
      </a:lvl2pPr>
      <a:lvl3pPr algn="l" defTabSz="1217978" rtl="0" eaLnBrk="0" fontAlgn="base" hangingPunct="0">
        <a:spcBef>
          <a:spcPct val="0"/>
        </a:spcBef>
        <a:spcAft>
          <a:spcPct val="0"/>
        </a:spcAft>
        <a:defRPr sz="4401">
          <a:solidFill>
            <a:schemeClr val="bg2"/>
          </a:solidFill>
          <a:latin typeface="Corbel" pitchFamily="34" charset="0"/>
        </a:defRPr>
      </a:lvl3pPr>
      <a:lvl4pPr algn="l" defTabSz="1217978" rtl="0" eaLnBrk="0" fontAlgn="base" hangingPunct="0">
        <a:spcBef>
          <a:spcPct val="0"/>
        </a:spcBef>
        <a:spcAft>
          <a:spcPct val="0"/>
        </a:spcAft>
        <a:defRPr sz="4401">
          <a:solidFill>
            <a:schemeClr val="bg2"/>
          </a:solidFill>
          <a:latin typeface="Corbel" pitchFamily="34" charset="0"/>
        </a:defRPr>
      </a:lvl4pPr>
      <a:lvl5pPr algn="l" defTabSz="1217978" rtl="0" eaLnBrk="0" fontAlgn="base" hangingPunct="0">
        <a:spcBef>
          <a:spcPct val="0"/>
        </a:spcBef>
        <a:spcAft>
          <a:spcPct val="0"/>
        </a:spcAft>
        <a:defRPr sz="4401">
          <a:solidFill>
            <a:schemeClr val="bg2"/>
          </a:solidFill>
          <a:latin typeface="Corbel" pitchFamily="34" charset="0"/>
        </a:defRPr>
      </a:lvl5pPr>
      <a:lvl6pPr marL="457337" algn="ctr" defTabSz="1217978" rtl="0" eaLnBrk="1" fontAlgn="base" hangingPunct="1">
        <a:spcBef>
          <a:spcPct val="0"/>
        </a:spcBef>
        <a:spcAft>
          <a:spcPct val="0"/>
        </a:spcAft>
        <a:defRPr sz="5902">
          <a:solidFill>
            <a:schemeClr val="tx1"/>
          </a:solidFill>
          <a:latin typeface="Work Sans Light" pitchFamily="2" charset="0"/>
        </a:defRPr>
      </a:lvl6pPr>
      <a:lvl7pPr marL="914674" algn="ctr" defTabSz="1217978" rtl="0" eaLnBrk="1" fontAlgn="base" hangingPunct="1">
        <a:spcBef>
          <a:spcPct val="0"/>
        </a:spcBef>
        <a:spcAft>
          <a:spcPct val="0"/>
        </a:spcAft>
        <a:defRPr sz="5902">
          <a:solidFill>
            <a:schemeClr val="tx1"/>
          </a:solidFill>
          <a:latin typeface="Work Sans Light" pitchFamily="2" charset="0"/>
        </a:defRPr>
      </a:lvl7pPr>
      <a:lvl8pPr marL="1372011" algn="ctr" defTabSz="1217978" rtl="0" eaLnBrk="1" fontAlgn="base" hangingPunct="1">
        <a:spcBef>
          <a:spcPct val="0"/>
        </a:spcBef>
        <a:spcAft>
          <a:spcPct val="0"/>
        </a:spcAft>
        <a:defRPr sz="5902">
          <a:solidFill>
            <a:schemeClr val="tx1"/>
          </a:solidFill>
          <a:latin typeface="Work Sans Light" pitchFamily="2" charset="0"/>
        </a:defRPr>
      </a:lvl8pPr>
      <a:lvl9pPr marL="1829349" algn="ctr" defTabSz="1217978" rtl="0" eaLnBrk="1" fontAlgn="base" hangingPunct="1">
        <a:spcBef>
          <a:spcPct val="0"/>
        </a:spcBef>
        <a:spcAft>
          <a:spcPct val="0"/>
        </a:spcAft>
        <a:defRPr sz="5902">
          <a:solidFill>
            <a:schemeClr val="tx1"/>
          </a:solidFill>
          <a:latin typeface="Work Sans Light" pitchFamily="2" charset="0"/>
        </a:defRPr>
      </a:lvl9pPr>
    </p:titleStyle>
    <p:bodyStyle>
      <a:lvl1pPr marL="455750" indent="-455750" algn="l" defTabSz="1217978" rtl="0" eaLnBrk="0" fontAlgn="base" hangingPunct="0">
        <a:spcBef>
          <a:spcPct val="20000"/>
        </a:spcBef>
        <a:spcAft>
          <a:spcPct val="0"/>
        </a:spcAft>
        <a:buFont typeface="Arial" charset="0"/>
        <a:buChar char="•"/>
        <a:defRPr sz="3601" kern="1200">
          <a:solidFill>
            <a:schemeClr val="accent1"/>
          </a:solidFill>
          <a:latin typeface="+mn-lt"/>
          <a:ea typeface="+mn-ea"/>
          <a:cs typeface="+mn-cs"/>
        </a:defRPr>
      </a:lvl1pPr>
      <a:lvl2pPr marL="989310" indent="-379527" algn="l" defTabSz="1217978" rtl="0" eaLnBrk="0" fontAlgn="base" hangingPunct="0">
        <a:spcBef>
          <a:spcPct val="20000"/>
        </a:spcBef>
        <a:spcAft>
          <a:spcPct val="0"/>
        </a:spcAft>
        <a:buFont typeface="Arial" charset="0"/>
        <a:buChar char="–"/>
        <a:defRPr sz="3201" kern="1200">
          <a:solidFill>
            <a:schemeClr val="accent1"/>
          </a:solidFill>
          <a:latin typeface="+mn-lt"/>
          <a:ea typeface="+mn-ea"/>
          <a:cs typeface="+mn-cs"/>
        </a:defRPr>
      </a:lvl2pPr>
      <a:lvl3pPr marL="1522870" indent="-303304" algn="l" defTabSz="1217978" rtl="0" eaLnBrk="0" fontAlgn="base" hangingPunct="0">
        <a:spcBef>
          <a:spcPct val="20000"/>
        </a:spcBef>
        <a:spcAft>
          <a:spcPct val="0"/>
        </a:spcAft>
        <a:buFont typeface="Arial" charset="0"/>
        <a:buChar char="•"/>
        <a:defRPr sz="2401" kern="1200">
          <a:solidFill>
            <a:schemeClr val="accent1"/>
          </a:solidFill>
          <a:latin typeface="+mn-lt"/>
          <a:ea typeface="+mn-ea"/>
          <a:cs typeface="+mn-cs"/>
        </a:defRPr>
      </a:lvl3pPr>
      <a:lvl4pPr marL="2132653" indent="-303304" algn="l" defTabSz="1217978" rtl="0" eaLnBrk="0" fontAlgn="base" hangingPunct="0">
        <a:spcBef>
          <a:spcPct val="20000"/>
        </a:spcBef>
        <a:spcAft>
          <a:spcPct val="0"/>
        </a:spcAft>
        <a:buFont typeface="Arial" charset="0"/>
        <a:buChar char="–"/>
        <a:defRPr sz="2001" kern="1200">
          <a:solidFill>
            <a:schemeClr val="accent1"/>
          </a:solidFill>
          <a:latin typeface="+mn-lt"/>
          <a:ea typeface="+mn-ea"/>
          <a:cs typeface="+mn-cs"/>
        </a:defRPr>
      </a:lvl4pPr>
      <a:lvl5pPr marL="2742435" indent="-303304" algn="l" defTabSz="1217978" rtl="0" eaLnBrk="0" fontAlgn="base" hangingPunct="0">
        <a:spcBef>
          <a:spcPct val="20000"/>
        </a:spcBef>
        <a:spcAft>
          <a:spcPct val="0"/>
        </a:spcAft>
        <a:buFont typeface="Arial" charset="0"/>
        <a:buChar char="»"/>
        <a:defRPr sz="2001" kern="1200">
          <a:solidFill>
            <a:schemeClr val="accent1"/>
          </a:solidFill>
          <a:latin typeface="+mn-lt"/>
          <a:ea typeface="+mn-ea"/>
          <a:cs typeface="+mn-cs"/>
        </a:defRPr>
      </a:lvl5pPr>
      <a:lvl6pPr marL="3353219" indent="-304838" algn="l" defTabSz="1219353" rtl="0" eaLnBrk="1" latinLnBrk="0" hangingPunct="1">
        <a:spcBef>
          <a:spcPct val="20000"/>
        </a:spcBef>
        <a:buFont typeface="Arial" panose="020B0604020202020204" pitchFamily="34" charset="0"/>
        <a:buChar char="•"/>
        <a:defRPr sz="2701" kern="1200">
          <a:solidFill>
            <a:schemeClr val="tx1"/>
          </a:solidFill>
          <a:latin typeface="+mn-lt"/>
          <a:ea typeface="+mn-ea"/>
          <a:cs typeface="+mn-cs"/>
        </a:defRPr>
      </a:lvl6pPr>
      <a:lvl7pPr marL="3962896" indent="-304838" algn="l" defTabSz="1219353" rtl="0" eaLnBrk="1" latinLnBrk="0" hangingPunct="1">
        <a:spcBef>
          <a:spcPct val="20000"/>
        </a:spcBef>
        <a:buFont typeface="Arial" panose="020B0604020202020204" pitchFamily="34" charset="0"/>
        <a:buChar char="•"/>
        <a:defRPr sz="2701" kern="1200">
          <a:solidFill>
            <a:schemeClr val="tx1"/>
          </a:solidFill>
          <a:latin typeface="+mn-lt"/>
          <a:ea typeface="+mn-ea"/>
          <a:cs typeface="+mn-cs"/>
        </a:defRPr>
      </a:lvl7pPr>
      <a:lvl8pPr marL="4572571" indent="-304838" algn="l" defTabSz="1219353" rtl="0" eaLnBrk="1" latinLnBrk="0" hangingPunct="1">
        <a:spcBef>
          <a:spcPct val="20000"/>
        </a:spcBef>
        <a:buFont typeface="Arial" panose="020B0604020202020204" pitchFamily="34" charset="0"/>
        <a:buChar char="•"/>
        <a:defRPr sz="2701" kern="1200">
          <a:solidFill>
            <a:schemeClr val="tx1"/>
          </a:solidFill>
          <a:latin typeface="+mn-lt"/>
          <a:ea typeface="+mn-ea"/>
          <a:cs typeface="+mn-cs"/>
        </a:defRPr>
      </a:lvl8pPr>
      <a:lvl9pPr marL="5182247" indent="-304838" algn="l" defTabSz="1219353" rtl="0" eaLnBrk="1" latinLnBrk="0" hangingPunct="1">
        <a:spcBef>
          <a:spcPct val="20000"/>
        </a:spcBef>
        <a:buFont typeface="Arial" panose="020B0604020202020204" pitchFamily="34" charset="0"/>
        <a:buChar char="•"/>
        <a:defRPr sz="2701" kern="1200">
          <a:solidFill>
            <a:schemeClr val="tx1"/>
          </a:solidFill>
          <a:latin typeface="+mn-lt"/>
          <a:ea typeface="+mn-ea"/>
          <a:cs typeface="+mn-cs"/>
        </a:defRPr>
      </a:lvl9pPr>
    </p:bodyStyle>
    <p:otherStyle>
      <a:defPPr>
        <a:defRPr lang="en-US"/>
      </a:defPPr>
      <a:lvl1pPr marL="0" algn="l" defTabSz="1219353" rtl="0" eaLnBrk="1" latinLnBrk="0" hangingPunct="1">
        <a:defRPr sz="2401" kern="1200">
          <a:solidFill>
            <a:schemeClr val="tx1"/>
          </a:solidFill>
          <a:latin typeface="+mn-lt"/>
          <a:ea typeface="+mn-ea"/>
          <a:cs typeface="+mn-cs"/>
        </a:defRPr>
      </a:lvl1pPr>
      <a:lvl2pPr marL="609676" algn="l" defTabSz="1219353" rtl="0" eaLnBrk="1" latinLnBrk="0" hangingPunct="1">
        <a:defRPr sz="2401" kern="1200">
          <a:solidFill>
            <a:schemeClr val="tx1"/>
          </a:solidFill>
          <a:latin typeface="+mn-lt"/>
          <a:ea typeface="+mn-ea"/>
          <a:cs typeface="+mn-cs"/>
        </a:defRPr>
      </a:lvl2pPr>
      <a:lvl3pPr marL="1219353" algn="l" defTabSz="1219353" rtl="0" eaLnBrk="1" latinLnBrk="0" hangingPunct="1">
        <a:defRPr sz="2401" kern="1200">
          <a:solidFill>
            <a:schemeClr val="tx1"/>
          </a:solidFill>
          <a:latin typeface="+mn-lt"/>
          <a:ea typeface="+mn-ea"/>
          <a:cs typeface="+mn-cs"/>
        </a:defRPr>
      </a:lvl3pPr>
      <a:lvl4pPr marL="1829029" algn="l" defTabSz="1219353" rtl="0" eaLnBrk="1" latinLnBrk="0" hangingPunct="1">
        <a:defRPr sz="2401" kern="1200">
          <a:solidFill>
            <a:schemeClr val="tx1"/>
          </a:solidFill>
          <a:latin typeface="+mn-lt"/>
          <a:ea typeface="+mn-ea"/>
          <a:cs typeface="+mn-cs"/>
        </a:defRPr>
      </a:lvl4pPr>
      <a:lvl5pPr marL="2438704" algn="l" defTabSz="1219353" rtl="0" eaLnBrk="1" latinLnBrk="0" hangingPunct="1">
        <a:defRPr sz="2401" kern="1200">
          <a:solidFill>
            <a:schemeClr val="tx1"/>
          </a:solidFill>
          <a:latin typeface="+mn-lt"/>
          <a:ea typeface="+mn-ea"/>
          <a:cs typeface="+mn-cs"/>
        </a:defRPr>
      </a:lvl5pPr>
      <a:lvl6pPr marL="3048381" algn="l" defTabSz="1219353" rtl="0" eaLnBrk="1" latinLnBrk="0" hangingPunct="1">
        <a:defRPr sz="2401" kern="1200">
          <a:solidFill>
            <a:schemeClr val="tx1"/>
          </a:solidFill>
          <a:latin typeface="+mn-lt"/>
          <a:ea typeface="+mn-ea"/>
          <a:cs typeface="+mn-cs"/>
        </a:defRPr>
      </a:lvl6pPr>
      <a:lvl7pPr marL="3658057" algn="l" defTabSz="1219353" rtl="0" eaLnBrk="1" latinLnBrk="0" hangingPunct="1">
        <a:defRPr sz="2401" kern="1200">
          <a:solidFill>
            <a:schemeClr val="tx1"/>
          </a:solidFill>
          <a:latin typeface="+mn-lt"/>
          <a:ea typeface="+mn-ea"/>
          <a:cs typeface="+mn-cs"/>
        </a:defRPr>
      </a:lvl7pPr>
      <a:lvl8pPr marL="4267733" algn="l" defTabSz="1219353" rtl="0" eaLnBrk="1" latinLnBrk="0" hangingPunct="1">
        <a:defRPr sz="2401" kern="1200">
          <a:solidFill>
            <a:schemeClr val="tx1"/>
          </a:solidFill>
          <a:latin typeface="+mn-lt"/>
          <a:ea typeface="+mn-ea"/>
          <a:cs typeface="+mn-cs"/>
        </a:defRPr>
      </a:lvl8pPr>
      <a:lvl9pPr marL="4877410" algn="l" defTabSz="1219353" rtl="0" eaLnBrk="1" latinLnBrk="0" hangingPunct="1">
        <a:defRPr sz="2401"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467598515"/>
      </p:ext>
    </p:extLst>
  </p:cSld>
  <p:clrMap bg1="lt1" tx1="dk1" bg2="lt2" tx2="dk2" accent1="accent1" accent2="accent2" accent3="accent3" accent4="accent4" accent5="accent5" accent6="accent6" hlink="hlink" folHlink="folHlink"/>
  <p:sldLayoutIdLst>
    <p:sldLayoutId id="2147483975" r:id="rId1"/>
  </p:sldLayoutIdLst>
  <p:txStyles>
    <p:titleStyle>
      <a:lvl1pPr algn="l" defTabSz="1217613" rtl="0" eaLnBrk="0" fontAlgn="base" hangingPunct="0">
        <a:spcBef>
          <a:spcPct val="0"/>
        </a:spcBef>
        <a:spcAft>
          <a:spcPct val="0"/>
        </a:spcAft>
        <a:defRPr sz="4400" kern="1200">
          <a:solidFill>
            <a:schemeClr val="tx1"/>
          </a:solidFill>
          <a:latin typeface="+mj-lt"/>
          <a:ea typeface="+mj-ea"/>
          <a:cs typeface="+mj-cs"/>
        </a:defRPr>
      </a:lvl1pPr>
      <a:lvl2pPr algn="l" defTabSz="1217613" rtl="0" eaLnBrk="0" fontAlgn="base" hangingPunct="0">
        <a:spcBef>
          <a:spcPct val="0"/>
        </a:spcBef>
        <a:spcAft>
          <a:spcPct val="0"/>
        </a:spcAft>
        <a:defRPr sz="4400">
          <a:solidFill>
            <a:schemeClr val="tx1"/>
          </a:solidFill>
          <a:latin typeface="Corbel" pitchFamily="34" charset="0"/>
        </a:defRPr>
      </a:lvl2pPr>
      <a:lvl3pPr algn="l" defTabSz="1217613" rtl="0" eaLnBrk="0" fontAlgn="base" hangingPunct="0">
        <a:spcBef>
          <a:spcPct val="0"/>
        </a:spcBef>
        <a:spcAft>
          <a:spcPct val="0"/>
        </a:spcAft>
        <a:defRPr sz="4400">
          <a:solidFill>
            <a:schemeClr val="tx1"/>
          </a:solidFill>
          <a:latin typeface="Corbel" pitchFamily="34" charset="0"/>
        </a:defRPr>
      </a:lvl3pPr>
      <a:lvl4pPr algn="l" defTabSz="1217613" rtl="0" eaLnBrk="0" fontAlgn="base" hangingPunct="0">
        <a:spcBef>
          <a:spcPct val="0"/>
        </a:spcBef>
        <a:spcAft>
          <a:spcPct val="0"/>
        </a:spcAft>
        <a:defRPr sz="4400">
          <a:solidFill>
            <a:schemeClr val="tx1"/>
          </a:solidFill>
          <a:latin typeface="Corbel" pitchFamily="34" charset="0"/>
        </a:defRPr>
      </a:lvl4pPr>
      <a:lvl5pPr algn="l" defTabSz="1217613" rtl="0" eaLnBrk="0" fontAlgn="base" hangingPunct="0">
        <a:spcBef>
          <a:spcPct val="0"/>
        </a:spcBef>
        <a:spcAft>
          <a:spcPct val="0"/>
        </a:spcAft>
        <a:defRPr sz="4400">
          <a:solidFill>
            <a:schemeClr val="tx1"/>
          </a:solidFill>
          <a:latin typeface="Corbel" pitchFamily="34" charset="0"/>
        </a:defRPr>
      </a:lvl5pPr>
      <a:lvl6pPr marL="457200" algn="ctr" defTabSz="1217613" rtl="0" eaLnBrk="1" fontAlgn="base" hangingPunct="1">
        <a:spcBef>
          <a:spcPct val="0"/>
        </a:spcBef>
        <a:spcAft>
          <a:spcPct val="0"/>
        </a:spcAft>
        <a:defRPr sz="5900">
          <a:solidFill>
            <a:schemeClr val="tx1"/>
          </a:solidFill>
          <a:latin typeface="Work Sans Light" pitchFamily="2" charset="0"/>
        </a:defRPr>
      </a:lvl6pPr>
      <a:lvl7pPr marL="914400" algn="ctr" defTabSz="1217613" rtl="0" eaLnBrk="1" fontAlgn="base" hangingPunct="1">
        <a:spcBef>
          <a:spcPct val="0"/>
        </a:spcBef>
        <a:spcAft>
          <a:spcPct val="0"/>
        </a:spcAft>
        <a:defRPr sz="5900">
          <a:solidFill>
            <a:schemeClr val="tx1"/>
          </a:solidFill>
          <a:latin typeface="Work Sans Light" pitchFamily="2" charset="0"/>
        </a:defRPr>
      </a:lvl7pPr>
      <a:lvl8pPr marL="1371600" algn="ctr" defTabSz="1217613" rtl="0" eaLnBrk="1" fontAlgn="base" hangingPunct="1">
        <a:spcBef>
          <a:spcPct val="0"/>
        </a:spcBef>
        <a:spcAft>
          <a:spcPct val="0"/>
        </a:spcAft>
        <a:defRPr sz="5900">
          <a:solidFill>
            <a:schemeClr val="tx1"/>
          </a:solidFill>
          <a:latin typeface="Work Sans Light" pitchFamily="2" charset="0"/>
        </a:defRPr>
      </a:lvl8pPr>
      <a:lvl9pPr marL="1828800" algn="ctr" defTabSz="1217613" rtl="0" eaLnBrk="1" fontAlgn="base" hangingPunct="1">
        <a:spcBef>
          <a:spcPct val="0"/>
        </a:spcBef>
        <a:spcAft>
          <a:spcPct val="0"/>
        </a:spcAft>
        <a:defRPr sz="5900">
          <a:solidFill>
            <a:schemeClr val="tx1"/>
          </a:solidFill>
          <a:latin typeface="Work Sans Light" pitchFamily="2" charset="0"/>
        </a:defRPr>
      </a:lvl9pPr>
    </p:titleStyle>
    <p:bodyStyle>
      <a:lvl1pPr marL="455613" indent="-455613" algn="l" defTabSz="1217613" rtl="0" eaLnBrk="0" fontAlgn="base" hangingPunct="0">
        <a:spcBef>
          <a:spcPct val="20000"/>
        </a:spcBef>
        <a:spcAft>
          <a:spcPct val="0"/>
        </a:spcAft>
        <a:buFont typeface="Arial" charset="0"/>
        <a:buChar char="•"/>
        <a:defRPr sz="3600" kern="1200">
          <a:solidFill>
            <a:schemeClr val="bg1"/>
          </a:solidFill>
          <a:latin typeface="+mn-lt"/>
          <a:ea typeface="+mn-ea"/>
          <a:cs typeface="+mn-cs"/>
        </a:defRPr>
      </a:lvl1pPr>
      <a:lvl2pPr marL="989013" indent="-379413" algn="l" defTabSz="1217613" rtl="0" eaLnBrk="0" fontAlgn="base" hangingPunct="0">
        <a:spcBef>
          <a:spcPct val="20000"/>
        </a:spcBef>
        <a:spcAft>
          <a:spcPct val="0"/>
        </a:spcAft>
        <a:buFont typeface="Arial" charset="0"/>
        <a:buChar char="–"/>
        <a:defRPr sz="3200" kern="1200">
          <a:solidFill>
            <a:schemeClr val="bg1"/>
          </a:solidFill>
          <a:latin typeface="+mn-lt"/>
          <a:ea typeface="+mn-ea"/>
          <a:cs typeface="+mn-cs"/>
        </a:defRPr>
      </a:lvl2pPr>
      <a:lvl3pPr marL="1522413" indent="-303213" algn="l" defTabSz="1217613" rtl="0" eaLnBrk="0" fontAlgn="base" hangingPunct="0">
        <a:spcBef>
          <a:spcPct val="20000"/>
        </a:spcBef>
        <a:spcAft>
          <a:spcPct val="0"/>
        </a:spcAft>
        <a:buFont typeface="Arial" charset="0"/>
        <a:buChar char="•"/>
        <a:defRPr sz="2400" kern="1200">
          <a:solidFill>
            <a:schemeClr val="bg1"/>
          </a:solidFill>
          <a:latin typeface="+mn-lt"/>
          <a:ea typeface="+mn-ea"/>
          <a:cs typeface="+mn-cs"/>
        </a:defRPr>
      </a:lvl3pPr>
      <a:lvl4pPr marL="2132013" indent="-303213" algn="l" defTabSz="1217613" rtl="0" eaLnBrk="0" fontAlgn="base" hangingPunct="0">
        <a:spcBef>
          <a:spcPct val="20000"/>
        </a:spcBef>
        <a:spcAft>
          <a:spcPct val="0"/>
        </a:spcAft>
        <a:buFont typeface="Arial" charset="0"/>
        <a:buChar char="–"/>
        <a:defRPr sz="2000" kern="1200">
          <a:solidFill>
            <a:schemeClr val="bg1"/>
          </a:solidFill>
          <a:latin typeface="+mn-lt"/>
          <a:ea typeface="+mn-ea"/>
          <a:cs typeface="+mn-cs"/>
        </a:defRPr>
      </a:lvl4pPr>
      <a:lvl5pPr marL="2741613" indent="-303213" algn="l" defTabSz="1217613" rtl="0" eaLnBrk="0" fontAlgn="base" hangingPunct="0">
        <a:spcBef>
          <a:spcPct val="20000"/>
        </a:spcBef>
        <a:spcAft>
          <a:spcPct val="0"/>
        </a:spcAft>
        <a:buFont typeface="Arial" charset="0"/>
        <a:buChar char="»"/>
        <a:defRPr sz="2000" kern="1200">
          <a:solidFill>
            <a:schemeClr val="bg1"/>
          </a:solidFill>
          <a:latin typeface="+mn-lt"/>
          <a:ea typeface="+mn-ea"/>
          <a:cs typeface="+mn-cs"/>
        </a:defRPr>
      </a:lvl5pPr>
      <a:lvl6pPr marL="3352213" indent="-304747" algn="l" defTabSz="1218987"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1707" indent="-304747" algn="l" defTabSz="1218987"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1200" indent="-304747" algn="l" defTabSz="1218987"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0693" indent="-304747" algn="l" defTabSz="1218987"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8987" rtl="0" eaLnBrk="1" latinLnBrk="0" hangingPunct="1">
        <a:defRPr sz="2400" kern="1200">
          <a:solidFill>
            <a:schemeClr val="tx1"/>
          </a:solidFill>
          <a:latin typeface="+mn-lt"/>
          <a:ea typeface="+mn-ea"/>
          <a:cs typeface="+mn-cs"/>
        </a:defRPr>
      </a:lvl1pPr>
      <a:lvl2pPr marL="609493" algn="l" defTabSz="1218987" rtl="0" eaLnBrk="1" latinLnBrk="0" hangingPunct="1">
        <a:defRPr sz="2400" kern="1200">
          <a:solidFill>
            <a:schemeClr val="tx1"/>
          </a:solidFill>
          <a:latin typeface="+mn-lt"/>
          <a:ea typeface="+mn-ea"/>
          <a:cs typeface="+mn-cs"/>
        </a:defRPr>
      </a:lvl2pPr>
      <a:lvl3pPr marL="1218987" algn="l" defTabSz="1218987" rtl="0" eaLnBrk="1" latinLnBrk="0" hangingPunct="1">
        <a:defRPr sz="2400" kern="1200">
          <a:solidFill>
            <a:schemeClr val="tx1"/>
          </a:solidFill>
          <a:latin typeface="+mn-lt"/>
          <a:ea typeface="+mn-ea"/>
          <a:cs typeface="+mn-cs"/>
        </a:defRPr>
      </a:lvl3pPr>
      <a:lvl4pPr marL="1828480" algn="l" defTabSz="1218987" rtl="0" eaLnBrk="1" latinLnBrk="0" hangingPunct="1">
        <a:defRPr sz="2400" kern="1200">
          <a:solidFill>
            <a:schemeClr val="tx1"/>
          </a:solidFill>
          <a:latin typeface="+mn-lt"/>
          <a:ea typeface="+mn-ea"/>
          <a:cs typeface="+mn-cs"/>
        </a:defRPr>
      </a:lvl4pPr>
      <a:lvl5pPr marL="2437973" algn="l" defTabSz="1218987" rtl="0" eaLnBrk="1" latinLnBrk="0" hangingPunct="1">
        <a:defRPr sz="2400" kern="1200">
          <a:solidFill>
            <a:schemeClr val="tx1"/>
          </a:solidFill>
          <a:latin typeface="+mn-lt"/>
          <a:ea typeface="+mn-ea"/>
          <a:cs typeface="+mn-cs"/>
        </a:defRPr>
      </a:lvl5pPr>
      <a:lvl6pPr marL="3047467" algn="l" defTabSz="1218987" rtl="0" eaLnBrk="1" latinLnBrk="0" hangingPunct="1">
        <a:defRPr sz="2400" kern="1200">
          <a:solidFill>
            <a:schemeClr val="tx1"/>
          </a:solidFill>
          <a:latin typeface="+mn-lt"/>
          <a:ea typeface="+mn-ea"/>
          <a:cs typeface="+mn-cs"/>
        </a:defRPr>
      </a:lvl6pPr>
      <a:lvl7pPr marL="3656960" algn="l" defTabSz="1218987" rtl="0" eaLnBrk="1" latinLnBrk="0" hangingPunct="1">
        <a:defRPr sz="2400" kern="1200">
          <a:solidFill>
            <a:schemeClr val="tx1"/>
          </a:solidFill>
          <a:latin typeface="+mn-lt"/>
          <a:ea typeface="+mn-ea"/>
          <a:cs typeface="+mn-cs"/>
        </a:defRPr>
      </a:lvl7pPr>
      <a:lvl8pPr marL="4266453" algn="l" defTabSz="1218987" rtl="0" eaLnBrk="1" latinLnBrk="0" hangingPunct="1">
        <a:defRPr sz="2400" kern="1200">
          <a:solidFill>
            <a:schemeClr val="tx1"/>
          </a:solidFill>
          <a:latin typeface="+mn-lt"/>
          <a:ea typeface="+mn-ea"/>
          <a:cs typeface="+mn-cs"/>
        </a:defRPr>
      </a:lvl8pPr>
      <a:lvl9pPr marL="4875947" algn="l" defTabSz="1218987" rtl="0" eaLnBrk="1" latinLnBrk="0" hangingPunct="1">
        <a:defRPr sz="24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074786079"/>
      </p:ext>
    </p:extLst>
  </p:cSld>
  <p:clrMap bg1="lt1" tx1="dk1" bg2="lt2" tx2="dk2" accent1="accent1" accent2="accent2" accent3="accent3" accent4="accent4" accent5="accent5" accent6="accent6" hlink="hlink" folHlink="folHlink"/>
  <p:sldLayoutIdLst>
    <p:sldLayoutId id="2147483977" r:id="rId1"/>
  </p:sldLayoutIdLst>
  <p:hf hdr="0" ftr="0" dt="0"/>
  <p:txStyles>
    <p:titleStyle>
      <a:lvl1pPr algn="l" defTabSz="1217978" rtl="0" eaLnBrk="0" fontAlgn="base" hangingPunct="0">
        <a:spcBef>
          <a:spcPct val="0"/>
        </a:spcBef>
        <a:spcAft>
          <a:spcPct val="0"/>
        </a:spcAft>
        <a:defRPr sz="4401" kern="1200">
          <a:solidFill>
            <a:schemeClr val="bg2"/>
          </a:solidFill>
          <a:latin typeface="+mj-lt"/>
          <a:ea typeface="+mj-ea"/>
          <a:cs typeface="+mj-cs"/>
        </a:defRPr>
      </a:lvl1pPr>
      <a:lvl2pPr algn="l" defTabSz="1217978" rtl="0" eaLnBrk="0" fontAlgn="base" hangingPunct="0">
        <a:spcBef>
          <a:spcPct val="0"/>
        </a:spcBef>
        <a:spcAft>
          <a:spcPct val="0"/>
        </a:spcAft>
        <a:defRPr sz="4401">
          <a:solidFill>
            <a:schemeClr val="bg2"/>
          </a:solidFill>
          <a:latin typeface="Corbel" pitchFamily="34" charset="0"/>
        </a:defRPr>
      </a:lvl2pPr>
      <a:lvl3pPr algn="l" defTabSz="1217978" rtl="0" eaLnBrk="0" fontAlgn="base" hangingPunct="0">
        <a:spcBef>
          <a:spcPct val="0"/>
        </a:spcBef>
        <a:spcAft>
          <a:spcPct val="0"/>
        </a:spcAft>
        <a:defRPr sz="4401">
          <a:solidFill>
            <a:schemeClr val="bg2"/>
          </a:solidFill>
          <a:latin typeface="Corbel" pitchFamily="34" charset="0"/>
        </a:defRPr>
      </a:lvl3pPr>
      <a:lvl4pPr algn="l" defTabSz="1217978" rtl="0" eaLnBrk="0" fontAlgn="base" hangingPunct="0">
        <a:spcBef>
          <a:spcPct val="0"/>
        </a:spcBef>
        <a:spcAft>
          <a:spcPct val="0"/>
        </a:spcAft>
        <a:defRPr sz="4401">
          <a:solidFill>
            <a:schemeClr val="bg2"/>
          </a:solidFill>
          <a:latin typeface="Corbel" pitchFamily="34" charset="0"/>
        </a:defRPr>
      </a:lvl4pPr>
      <a:lvl5pPr algn="l" defTabSz="1217978" rtl="0" eaLnBrk="0" fontAlgn="base" hangingPunct="0">
        <a:spcBef>
          <a:spcPct val="0"/>
        </a:spcBef>
        <a:spcAft>
          <a:spcPct val="0"/>
        </a:spcAft>
        <a:defRPr sz="4401">
          <a:solidFill>
            <a:schemeClr val="bg2"/>
          </a:solidFill>
          <a:latin typeface="Corbel" pitchFamily="34" charset="0"/>
        </a:defRPr>
      </a:lvl5pPr>
      <a:lvl6pPr marL="457337" algn="ctr" defTabSz="1217978" rtl="0" eaLnBrk="1" fontAlgn="base" hangingPunct="1">
        <a:spcBef>
          <a:spcPct val="0"/>
        </a:spcBef>
        <a:spcAft>
          <a:spcPct val="0"/>
        </a:spcAft>
        <a:defRPr sz="5902">
          <a:solidFill>
            <a:schemeClr val="tx1"/>
          </a:solidFill>
          <a:latin typeface="Work Sans Light" pitchFamily="2" charset="0"/>
        </a:defRPr>
      </a:lvl6pPr>
      <a:lvl7pPr marL="914674" algn="ctr" defTabSz="1217978" rtl="0" eaLnBrk="1" fontAlgn="base" hangingPunct="1">
        <a:spcBef>
          <a:spcPct val="0"/>
        </a:spcBef>
        <a:spcAft>
          <a:spcPct val="0"/>
        </a:spcAft>
        <a:defRPr sz="5902">
          <a:solidFill>
            <a:schemeClr val="tx1"/>
          </a:solidFill>
          <a:latin typeface="Work Sans Light" pitchFamily="2" charset="0"/>
        </a:defRPr>
      </a:lvl7pPr>
      <a:lvl8pPr marL="1372011" algn="ctr" defTabSz="1217978" rtl="0" eaLnBrk="1" fontAlgn="base" hangingPunct="1">
        <a:spcBef>
          <a:spcPct val="0"/>
        </a:spcBef>
        <a:spcAft>
          <a:spcPct val="0"/>
        </a:spcAft>
        <a:defRPr sz="5902">
          <a:solidFill>
            <a:schemeClr val="tx1"/>
          </a:solidFill>
          <a:latin typeface="Work Sans Light" pitchFamily="2" charset="0"/>
        </a:defRPr>
      </a:lvl8pPr>
      <a:lvl9pPr marL="1829349" algn="ctr" defTabSz="1217978" rtl="0" eaLnBrk="1" fontAlgn="base" hangingPunct="1">
        <a:spcBef>
          <a:spcPct val="0"/>
        </a:spcBef>
        <a:spcAft>
          <a:spcPct val="0"/>
        </a:spcAft>
        <a:defRPr sz="5902">
          <a:solidFill>
            <a:schemeClr val="tx1"/>
          </a:solidFill>
          <a:latin typeface="Work Sans Light" pitchFamily="2" charset="0"/>
        </a:defRPr>
      </a:lvl9pPr>
    </p:titleStyle>
    <p:bodyStyle>
      <a:lvl1pPr marL="455750" indent="-455750" algn="l" defTabSz="1217978" rtl="0" eaLnBrk="0" fontAlgn="base" hangingPunct="0">
        <a:spcBef>
          <a:spcPct val="20000"/>
        </a:spcBef>
        <a:spcAft>
          <a:spcPct val="0"/>
        </a:spcAft>
        <a:buFont typeface="Arial" charset="0"/>
        <a:buChar char="•"/>
        <a:defRPr sz="3601" kern="1200">
          <a:solidFill>
            <a:schemeClr val="accent1"/>
          </a:solidFill>
          <a:latin typeface="+mn-lt"/>
          <a:ea typeface="+mn-ea"/>
          <a:cs typeface="+mn-cs"/>
        </a:defRPr>
      </a:lvl1pPr>
      <a:lvl2pPr marL="989310" indent="-379527" algn="l" defTabSz="1217978" rtl="0" eaLnBrk="0" fontAlgn="base" hangingPunct="0">
        <a:spcBef>
          <a:spcPct val="20000"/>
        </a:spcBef>
        <a:spcAft>
          <a:spcPct val="0"/>
        </a:spcAft>
        <a:buFont typeface="Arial" charset="0"/>
        <a:buChar char="–"/>
        <a:defRPr sz="3201" kern="1200">
          <a:solidFill>
            <a:schemeClr val="accent1"/>
          </a:solidFill>
          <a:latin typeface="+mn-lt"/>
          <a:ea typeface="+mn-ea"/>
          <a:cs typeface="+mn-cs"/>
        </a:defRPr>
      </a:lvl2pPr>
      <a:lvl3pPr marL="1522870" indent="-303304" algn="l" defTabSz="1217978" rtl="0" eaLnBrk="0" fontAlgn="base" hangingPunct="0">
        <a:spcBef>
          <a:spcPct val="20000"/>
        </a:spcBef>
        <a:spcAft>
          <a:spcPct val="0"/>
        </a:spcAft>
        <a:buFont typeface="Arial" charset="0"/>
        <a:buChar char="•"/>
        <a:defRPr sz="2401" kern="1200">
          <a:solidFill>
            <a:schemeClr val="accent1"/>
          </a:solidFill>
          <a:latin typeface="+mn-lt"/>
          <a:ea typeface="+mn-ea"/>
          <a:cs typeface="+mn-cs"/>
        </a:defRPr>
      </a:lvl3pPr>
      <a:lvl4pPr marL="2132653" indent="-303304" algn="l" defTabSz="1217978" rtl="0" eaLnBrk="0" fontAlgn="base" hangingPunct="0">
        <a:spcBef>
          <a:spcPct val="20000"/>
        </a:spcBef>
        <a:spcAft>
          <a:spcPct val="0"/>
        </a:spcAft>
        <a:buFont typeface="Arial" charset="0"/>
        <a:buChar char="–"/>
        <a:defRPr sz="2001" kern="1200">
          <a:solidFill>
            <a:schemeClr val="accent1"/>
          </a:solidFill>
          <a:latin typeface="+mn-lt"/>
          <a:ea typeface="+mn-ea"/>
          <a:cs typeface="+mn-cs"/>
        </a:defRPr>
      </a:lvl4pPr>
      <a:lvl5pPr marL="2742435" indent="-303304" algn="l" defTabSz="1217978" rtl="0" eaLnBrk="0" fontAlgn="base" hangingPunct="0">
        <a:spcBef>
          <a:spcPct val="20000"/>
        </a:spcBef>
        <a:spcAft>
          <a:spcPct val="0"/>
        </a:spcAft>
        <a:buFont typeface="Arial" charset="0"/>
        <a:buChar char="»"/>
        <a:defRPr sz="2001" kern="1200">
          <a:solidFill>
            <a:schemeClr val="accent1"/>
          </a:solidFill>
          <a:latin typeface="+mn-lt"/>
          <a:ea typeface="+mn-ea"/>
          <a:cs typeface="+mn-cs"/>
        </a:defRPr>
      </a:lvl5pPr>
      <a:lvl6pPr marL="3353219" indent="-304838" algn="l" defTabSz="1219353" rtl="0" eaLnBrk="1" latinLnBrk="0" hangingPunct="1">
        <a:spcBef>
          <a:spcPct val="20000"/>
        </a:spcBef>
        <a:buFont typeface="Arial" panose="020B0604020202020204" pitchFamily="34" charset="0"/>
        <a:buChar char="•"/>
        <a:defRPr sz="2701" kern="1200">
          <a:solidFill>
            <a:schemeClr val="tx1"/>
          </a:solidFill>
          <a:latin typeface="+mn-lt"/>
          <a:ea typeface="+mn-ea"/>
          <a:cs typeface="+mn-cs"/>
        </a:defRPr>
      </a:lvl6pPr>
      <a:lvl7pPr marL="3962896" indent="-304838" algn="l" defTabSz="1219353" rtl="0" eaLnBrk="1" latinLnBrk="0" hangingPunct="1">
        <a:spcBef>
          <a:spcPct val="20000"/>
        </a:spcBef>
        <a:buFont typeface="Arial" panose="020B0604020202020204" pitchFamily="34" charset="0"/>
        <a:buChar char="•"/>
        <a:defRPr sz="2701" kern="1200">
          <a:solidFill>
            <a:schemeClr val="tx1"/>
          </a:solidFill>
          <a:latin typeface="+mn-lt"/>
          <a:ea typeface="+mn-ea"/>
          <a:cs typeface="+mn-cs"/>
        </a:defRPr>
      </a:lvl7pPr>
      <a:lvl8pPr marL="4572571" indent="-304838" algn="l" defTabSz="1219353" rtl="0" eaLnBrk="1" latinLnBrk="0" hangingPunct="1">
        <a:spcBef>
          <a:spcPct val="20000"/>
        </a:spcBef>
        <a:buFont typeface="Arial" panose="020B0604020202020204" pitchFamily="34" charset="0"/>
        <a:buChar char="•"/>
        <a:defRPr sz="2701" kern="1200">
          <a:solidFill>
            <a:schemeClr val="tx1"/>
          </a:solidFill>
          <a:latin typeface="+mn-lt"/>
          <a:ea typeface="+mn-ea"/>
          <a:cs typeface="+mn-cs"/>
        </a:defRPr>
      </a:lvl8pPr>
      <a:lvl9pPr marL="5182247" indent="-304838" algn="l" defTabSz="1219353" rtl="0" eaLnBrk="1" latinLnBrk="0" hangingPunct="1">
        <a:spcBef>
          <a:spcPct val="20000"/>
        </a:spcBef>
        <a:buFont typeface="Arial" panose="020B0604020202020204" pitchFamily="34" charset="0"/>
        <a:buChar char="•"/>
        <a:defRPr sz="2701" kern="1200">
          <a:solidFill>
            <a:schemeClr val="tx1"/>
          </a:solidFill>
          <a:latin typeface="+mn-lt"/>
          <a:ea typeface="+mn-ea"/>
          <a:cs typeface="+mn-cs"/>
        </a:defRPr>
      </a:lvl9pPr>
    </p:bodyStyle>
    <p:otherStyle>
      <a:defPPr>
        <a:defRPr lang="en-US"/>
      </a:defPPr>
      <a:lvl1pPr marL="0" algn="l" defTabSz="1219353" rtl="0" eaLnBrk="1" latinLnBrk="0" hangingPunct="1">
        <a:defRPr sz="2401" kern="1200">
          <a:solidFill>
            <a:schemeClr val="tx1"/>
          </a:solidFill>
          <a:latin typeface="+mn-lt"/>
          <a:ea typeface="+mn-ea"/>
          <a:cs typeface="+mn-cs"/>
        </a:defRPr>
      </a:lvl1pPr>
      <a:lvl2pPr marL="609676" algn="l" defTabSz="1219353" rtl="0" eaLnBrk="1" latinLnBrk="0" hangingPunct="1">
        <a:defRPr sz="2401" kern="1200">
          <a:solidFill>
            <a:schemeClr val="tx1"/>
          </a:solidFill>
          <a:latin typeface="+mn-lt"/>
          <a:ea typeface="+mn-ea"/>
          <a:cs typeface="+mn-cs"/>
        </a:defRPr>
      </a:lvl2pPr>
      <a:lvl3pPr marL="1219353" algn="l" defTabSz="1219353" rtl="0" eaLnBrk="1" latinLnBrk="0" hangingPunct="1">
        <a:defRPr sz="2401" kern="1200">
          <a:solidFill>
            <a:schemeClr val="tx1"/>
          </a:solidFill>
          <a:latin typeface="+mn-lt"/>
          <a:ea typeface="+mn-ea"/>
          <a:cs typeface="+mn-cs"/>
        </a:defRPr>
      </a:lvl3pPr>
      <a:lvl4pPr marL="1829029" algn="l" defTabSz="1219353" rtl="0" eaLnBrk="1" latinLnBrk="0" hangingPunct="1">
        <a:defRPr sz="2401" kern="1200">
          <a:solidFill>
            <a:schemeClr val="tx1"/>
          </a:solidFill>
          <a:latin typeface="+mn-lt"/>
          <a:ea typeface="+mn-ea"/>
          <a:cs typeface="+mn-cs"/>
        </a:defRPr>
      </a:lvl4pPr>
      <a:lvl5pPr marL="2438704" algn="l" defTabSz="1219353" rtl="0" eaLnBrk="1" latinLnBrk="0" hangingPunct="1">
        <a:defRPr sz="2401" kern="1200">
          <a:solidFill>
            <a:schemeClr val="tx1"/>
          </a:solidFill>
          <a:latin typeface="+mn-lt"/>
          <a:ea typeface="+mn-ea"/>
          <a:cs typeface="+mn-cs"/>
        </a:defRPr>
      </a:lvl5pPr>
      <a:lvl6pPr marL="3048381" algn="l" defTabSz="1219353" rtl="0" eaLnBrk="1" latinLnBrk="0" hangingPunct="1">
        <a:defRPr sz="2401" kern="1200">
          <a:solidFill>
            <a:schemeClr val="tx1"/>
          </a:solidFill>
          <a:latin typeface="+mn-lt"/>
          <a:ea typeface="+mn-ea"/>
          <a:cs typeface="+mn-cs"/>
        </a:defRPr>
      </a:lvl6pPr>
      <a:lvl7pPr marL="3658057" algn="l" defTabSz="1219353" rtl="0" eaLnBrk="1" latinLnBrk="0" hangingPunct="1">
        <a:defRPr sz="2401" kern="1200">
          <a:solidFill>
            <a:schemeClr val="tx1"/>
          </a:solidFill>
          <a:latin typeface="+mn-lt"/>
          <a:ea typeface="+mn-ea"/>
          <a:cs typeface="+mn-cs"/>
        </a:defRPr>
      </a:lvl7pPr>
      <a:lvl8pPr marL="4267733" algn="l" defTabSz="1219353" rtl="0" eaLnBrk="1" latinLnBrk="0" hangingPunct="1">
        <a:defRPr sz="2401" kern="1200">
          <a:solidFill>
            <a:schemeClr val="tx1"/>
          </a:solidFill>
          <a:latin typeface="+mn-lt"/>
          <a:ea typeface="+mn-ea"/>
          <a:cs typeface="+mn-cs"/>
        </a:defRPr>
      </a:lvl8pPr>
      <a:lvl9pPr marL="4877410" algn="l" defTabSz="1219353" rtl="0" eaLnBrk="1" latinLnBrk="0" hangingPunct="1">
        <a:defRPr sz="2401"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480665964"/>
      </p:ext>
    </p:extLst>
  </p:cSld>
  <p:clrMap bg1="lt1" tx1="dk1" bg2="lt2" tx2="dk2" accent1="accent1" accent2="accent2" accent3="accent3" accent4="accent4" accent5="accent5" accent6="accent6" hlink="hlink" folHlink="folHlink"/>
  <p:sldLayoutIdLst>
    <p:sldLayoutId id="2147483979" r:id="rId1"/>
    <p:sldLayoutId id="2147483980" r:id="rId2"/>
  </p:sldLayoutIdLst>
  <p:txStyles>
    <p:titleStyle>
      <a:lvl1pPr algn="l" defTabSz="1217613" rtl="0" eaLnBrk="0" fontAlgn="base" hangingPunct="0">
        <a:spcBef>
          <a:spcPct val="0"/>
        </a:spcBef>
        <a:spcAft>
          <a:spcPct val="0"/>
        </a:spcAft>
        <a:defRPr sz="4400" kern="1200">
          <a:solidFill>
            <a:schemeClr val="tx1"/>
          </a:solidFill>
          <a:latin typeface="+mj-lt"/>
          <a:ea typeface="+mj-ea"/>
          <a:cs typeface="+mj-cs"/>
        </a:defRPr>
      </a:lvl1pPr>
      <a:lvl2pPr algn="l" defTabSz="1217613" rtl="0" eaLnBrk="0" fontAlgn="base" hangingPunct="0">
        <a:spcBef>
          <a:spcPct val="0"/>
        </a:spcBef>
        <a:spcAft>
          <a:spcPct val="0"/>
        </a:spcAft>
        <a:defRPr sz="4400">
          <a:solidFill>
            <a:schemeClr val="tx1"/>
          </a:solidFill>
          <a:latin typeface="Corbel" pitchFamily="34" charset="0"/>
        </a:defRPr>
      </a:lvl2pPr>
      <a:lvl3pPr algn="l" defTabSz="1217613" rtl="0" eaLnBrk="0" fontAlgn="base" hangingPunct="0">
        <a:spcBef>
          <a:spcPct val="0"/>
        </a:spcBef>
        <a:spcAft>
          <a:spcPct val="0"/>
        </a:spcAft>
        <a:defRPr sz="4400">
          <a:solidFill>
            <a:schemeClr val="tx1"/>
          </a:solidFill>
          <a:latin typeface="Corbel" pitchFamily="34" charset="0"/>
        </a:defRPr>
      </a:lvl3pPr>
      <a:lvl4pPr algn="l" defTabSz="1217613" rtl="0" eaLnBrk="0" fontAlgn="base" hangingPunct="0">
        <a:spcBef>
          <a:spcPct val="0"/>
        </a:spcBef>
        <a:spcAft>
          <a:spcPct val="0"/>
        </a:spcAft>
        <a:defRPr sz="4400">
          <a:solidFill>
            <a:schemeClr val="tx1"/>
          </a:solidFill>
          <a:latin typeface="Corbel" pitchFamily="34" charset="0"/>
        </a:defRPr>
      </a:lvl4pPr>
      <a:lvl5pPr algn="l" defTabSz="1217613" rtl="0" eaLnBrk="0" fontAlgn="base" hangingPunct="0">
        <a:spcBef>
          <a:spcPct val="0"/>
        </a:spcBef>
        <a:spcAft>
          <a:spcPct val="0"/>
        </a:spcAft>
        <a:defRPr sz="4400">
          <a:solidFill>
            <a:schemeClr val="tx1"/>
          </a:solidFill>
          <a:latin typeface="Corbel" pitchFamily="34" charset="0"/>
        </a:defRPr>
      </a:lvl5pPr>
      <a:lvl6pPr marL="457200" algn="ctr" defTabSz="1217613" rtl="0" eaLnBrk="1" fontAlgn="base" hangingPunct="1">
        <a:spcBef>
          <a:spcPct val="0"/>
        </a:spcBef>
        <a:spcAft>
          <a:spcPct val="0"/>
        </a:spcAft>
        <a:defRPr sz="5900">
          <a:solidFill>
            <a:schemeClr val="tx1"/>
          </a:solidFill>
          <a:latin typeface="Work Sans Light" pitchFamily="2" charset="0"/>
        </a:defRPr>
      </a:lvl6pPr>
      <a:lvl7pPr marL="914400" algn="ctr" defTabSz="1217613" rtl="0" eaLnBrk="1" fontAlgn="base" hangingPunct="1">
        <a:spcBef>
          <a:spcPct val="0"/>
        </a:spcBef>
        <a:spcAft>
          <a:spcPct val="0"/>
        </a:spcAft>
        <a:defRPr sz="5900">
          <a:solidFill>
            <a:schemeClr val="tx1"/>
          </a:solidFill>
          <a:latin typeface="Work Sans Light" pitchFamily="2" charset="0"/>
        </a:defRPr>
      </a:lvl7pPr>
      <a:lvl8pPr marL="1371600" algn="ctr" defTabSz="1217613" rtl="0" eaLnBrk="1" fontAlgn="base" hangingPunct="1">
        <a:spcBef>
          <a:spcPct val="0"/>
        </a:spcBef>
        <a:spcAft>
          <a:spcPct val="0"/>
        </a:spcAft>
        <a:defRPr sz="5900">
          <a:solidFill>
            <a:schemeClr val="tx1"/>
          </a:solidFill>
          <a:latin typeface="Work Sans Light" pitchFamily="2" charset="0"/>
        </a:defRPr>
      </a:lvl8pPr>
      <a:lvl9pPr marL="1828800" algn="ctr" defTabSz="1217613" rtl="0" eaLnBrk="1" fontAlgn="base" hangingPunct="1">
        <a:spcBef>
          <a:spcPct val="0"/>
        </a:spcBef>
        <a:spcAft>
          <a:spcPct val="0"/>
        </a:spcAft>
        <a:defRPr sz="5900">
          <a:solidFill>
            <a:schemeClr val="tx1"/>
          </a:solidFill>
          <a:latin typeface="Work Sans Light" pitchFamily="2" charset="0"/>
        </a:defRPr>
      </a:lvl9pPr>
    </p:titleStyle>
    <p:bodyStyle>
      <a:lvl1pPr marL="455613" indent="-455613" algn="l" defTabSz="1217613" rtl="0" eaLnBrk="0" fontAlgn="base" hangingPunct="0">
        <a:spcBef>
          <a:spcPct val="20000"/>
        </a:spcBef>
        <a:spcAft>
          <a:spcPct val="0"/>
        </a:spcAft>
        <a:buFont typeface="Arial" charset="0"/>
        <a:buChar char="•"/>
        <a:defRPr sz="3600" kern="1200">
          <a:solidFill>
            <a:schemeClr val="bg1"/>
          </a:solidFill>
          <a:latin typeface="+mn-lt"/>
          <a:ea typeface="+mn-ea"/>
          <a:cs typeface="+mn-cs"/>
        </a:defRPr>
      </a:lvl1pPr>
      <a:lvl2pPr marL="989013" indent="-379413" algn="l" defTabSz="1217613" rtl="0" eaLnBrk="0" fontAlgn="base" hangingPunct="0">
        <a:spcBef>
          <a:spcPct val="20000"/>
        </a:spcBef>
        <a:spcAft>
          <a:spcPct val="0"/>
        </a:spcAft>
        <a:buFont typeface="Arial" charset="0"/>
        <a:buChar char="–"/>
        <a:defRPr sz="3200" kern="1200">
          <a:solidFill>
            <a:schemeClr val="bg1"/>
          </a:solidFill>
          <a:latin typeface="+mn-lt"/>
          <a:ea typeface="+mn-ea"/>
          <a:cs typeface="+mn-cs"/>
        </a:defRPr>
      </a:lvl2pPr>
      <a:lvl3pPr marL="1522413" indent="-303213" algn="l" defTabSz="1217613" rtl="0" eaLnBrk="0" fontAlgn="base" hangingPunct="0">
        <a:spcBef>
          <a:spcPct val="20000"/>
        </a:spcBef>
        <a:spcAft>
          <a:spcPct val="0"/>
        </a:spcAft>
        <a:buFont typeface="Arial" charset="0"/>
        <a:buChar char="•"/>
        <a:defRPr sz="2400" kern="1200">
          <a:solidFill>
            <a:schemeClr val="bg1"/>
          </a:solidFill>
          <a:latin typeface="+mn-lt"/>
          <a:ea typeface="+mn-ea"/>
          <a:cs typeface="+mn-cs"/>
        </a:defRPr>
      </a:lvl3pPr>
      <a:lvl4pPr marL="2132013" indent="-303213" algn="l" defTabSz="1217613" rtl="0" eaLnBrk="0" fontAlgn="base" hangingPunct="0">
        <a:spcBef>
          <a:spcPct val="20000"/>
        </a:spcBef>
        <a:spcAft>
          <a:spcPct val="0"/>
        </a:spcAft>
        <a:buFont typeface="Arial" charset="0"/>
        <a:buChar char="–"/>
        <a:defRPr sz="2000" kern="1200">
          <a:solidFill>
            <a:schemeClr val="bg1"/>
          </a:solidFill>
          <a:latin typeface="+mn-lt"/>
          <a:ea typeface="+mn-ea"/>
          <a:cs typeface="+mn-cs"/>
        </a:defRPr>
      </a:lvl4pPr>
      <a:lvl5pPr marL="2741613" indent="-303213" algn="l" defTabSz="1217613" rtl="0" eaLnBrk="0" fontAlgn="base" hangingPunct="0">
        <a:spcBef>
          <a:spcPct val="20000"/>
        </a:spcBef>
        <a:spcAft>
          <a:spcPct val="0"/>
        </a:spcAft>
        <a:buFont typeface="Arial" charset="0"/>
        <a:buChar char="»"/>
        <a:defRPr sz="2000" kern="1200">
          <a:solidFill>
            <a:schemeClr val="bg1"/>
          </a:solidFill>
          <a:latin typeface="+mn-lt"/>
          <a:ea typeface="+mn-ea"/>
          <a:cs typeface="+mn-cs"/>
        </a:defRPr>
      </a:lvl5pPr>
      <a:lvl6pPr marL="3352213" indent="-304747" algn="l" defTabSz="1218987"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1707" indent="-304747" algn="l" defTabSz="1218987"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1200" indent="-304747" algn="l" defTabSz="1218987"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0693" indent="-304747" algn="l" defTabSz="1218987"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8987" rtl="0" eaLnBrk="1" latinLnBrk="0" hangingPunct="1">
        <a:defRPr sz="2400" kern="1200">
          <a:solidFill>
            <a:schemeClr val="tx1"/>
          </a:solidFill>
          <a:latin typeface="+mn-lt"/>
          <a:ea typeface="+mn-ea"/>
          <a:cs typeface="+mn-cs"/>
        </a:defRPr>
      </a:lvl1pPr>
      <a:lvl2pPr marL="609493" algn="l" defTabSz="1218987" rtl="0" eaLnBrk="1" latinLnBrk="0" hangingPunct="1">
        <a:defRPr sz="2400" kern="1200">
          <a:solidFill>
            <a:schemeClr val="tx1"/>
          </a:solidFill>
          <a:latin typeface="+mn-lt"/>
          <a:ea typeface="+mn-ea"/>
          <a:cs typeface="+mn-cs"/>
        </a:defRPr>
      </a:lvl2pPr>
      <a:lvl3pPr marL="1218987" algn="l" defTabSz="1218987" rtl="0" eaLnBrk="1" latinLnBrk="0" hangingPunct="1">
        <a:defRPr sz="2400" kern="1200">
          <a:solidFill>
            <a:schemeClr val="tx1"/>
          </a:solidFill>
          <a:latin typeface="+mn-lt"/>
          <a:ea typeface="+mn-ea"/>
          <a:cs typeface="+mn-cs"/>
        </a:defRPr>
      </a:lvl3pPr>
      <a:lvl4pPr marL="1828480" algn="l" defTabSz="1218987" rtl="0" eaLnBrk="1" latinLnBrk="0" hangingPunct="1">
        <a:defRPr sz="2400" kern="1200">
          <a:solidFill>
            <a:schemeClr val="tx1"/>
          </a:solidFill>
          <a:latin typeface="+mn-lt"/>
          <a:ea typeface="+mn-ea"/>
          <a:cs typeface="+mn-cs"/>
        </a:defRPr>
      </a:lvl4pPr>
      <a:lvl5pPr marL="2437973" algn="l" defTabSz="1218987" rtl="0" eaLnBrk="1" latinLnBrk="0" hangingPunct="1">
        <a:defRPr sz="2400" kern="1200">
          <a:solidFill>
            <a:schemeClr val="tx1"/>
          </a:solidFill>
          <a:latin typeface="+mn-lt"/>
          <a:ea typeface="+mn-ea"/>
          <a:cs typeface="+mn-cs"/>
        </a:defRPr>
      </a:lvl5pPr>
      <a:lvl6pPr marL="3047467" algn="l" defTabSz="1218987" rtl="0" eaLnBrk="1" latinLnBrk="0" hangingPunct="1">
        <a:defRPr sz="2400" kern="1200">
          <a:solidFill>
            <a:schemeClr val="tx1"/>
          </a:solidFill>
          <a:latin typeface="+mn-lt"/>
          <a:ea typeface="+mn-ea"/>
          <a:cs typeface="+mn-cs"/>
        </a:defRPr>
      </a:lvl6pPr>
      <a:lvl7pPr marL="3656960" algn="l" defTabSz="1218987" rtl="0" eaLnBrk="1" latinLnBrk="0" hangingPunct="1">
        <a:defRPr sz="2400" kern="1200">
          <a:solidFill>
            <a:schemeClr val="tx1"/>
          </a:solidFill>
          <a:latin typeface="+mn-lt"/>
          <a:ea typeface="+mn-ea"/>
          <a:cs typeface="+mn-cs"/>
        </a:defRPr>
      </a:lvl7pPr>
      <a:lvl8pPr marL="4266453" algn="l" defTabSz="1218987" rtl="0" eaLnBrk="1" latinLnBrk="0" hangingPunct="1">
        <a:defRPr sz="2400" kern="1200">
          <a:solidFill>
            <a:schemeClr val="tx1"/>
          </a:solidFill>
          <a:latin typeface="+mn-lt"/>
          <a:ea typeface="+mn-ea"/>
          <a:cs typeface="+mn-cs"/>
        </a:defRPr>
      </a:lvl8pPr>
      <a:lvl9pPr marL="4875947" algn="l" defTabSz="1218987" rtl="0" eaLnBrk="1" latinLnBrk="0" hangingPunct="1">
        <a:defRPr sz="24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2" name="Picture 1"/>
          <p:cNvPicPr>
            <a:picLocks/>
          </p:cNvPicPr>
          <p:nvPr userDrawn="1"/>
        </p:nvPicPr>
        <p:blipFill>
          <a:blip r:embed="rId3" cstate="print">
            <a:extLst>
              <a:ext uri="{28A0092B-C50C-407E-A947-70E740481C1C}">
                <a14:useLocalDpi xmlns:a14="http://schemas.microsoft.com/office/drawing/2010/main" val="0"/>
              </a:ext>
            </a:extLst>
          </a:blip>
          <a:stretch>
            <a:fillRect/>
          </a:stretch>
        </p:blipFill>
        <p:spPr>
          <a:xfrm>
            <a:off x="0" y="0"/>
            <a:ext cx="12188952" cy="6858000"/>
          </a:xfrm>
          <a:prstGeom prst="rect">
            <a:avLst/>
          </a:prstGeom>
        </p:spPr>
      </p:pic>
      <p:pic>
        <p:nvPicPr>
          <p:cNvPr id="5" name="Picture 4"/>
          <p:cNvPicPr>
            <a:picLocks noChangeAspect="1"/>
          </p:cNvPicPr>
          <p:nvPr userDrawn="1"/>
        </p:nvPicPr>
        <p:blipFill>
          <a:blip r:embed="rId4"/>
          <a:stretch>
            <a:fillRect/>
          </a:stretch>
        </p:blipFill>
        <p:spPr>
          <a:xfrm>
            <a:off x="8933302" y="6389688"/>
            <a:ext cx="1335437" cy="298450"/>
          </a:xfrm>
          <a:prstGeom prst="rect">
            <a:avLst/>
          </a:prstGeom>
        </p:spPr>
      </p:pic>
    </p:spTree>
    <p:extLst>
      <p:ext uri="{BB962C8B-B14F-4D97-AF65-F5344CB8AC3E}">
        <p14:creationId xmlns:p14="http://schemas.microsoft.com/office/powerpoint/2010/main" val="3233580078"/>
      </p:ext>
    </p:extLst>
  </p:cSld>
  <p:clrMap bg1="lt1" tx1="dk1" bg2="lt2" tx2="dk2" accent1="accent1" accent2="accent2" accent3="accent3" accent4="accent4" accent5="accent5" accent6="accent6" hlink="hlink" folHlink="folHlink"/>
  <p:sldLayoutIdLst>
    <p:sldLayoutId id="2147483987" r:id="rId1"/>
  </p:sldLayoutIdLst>
  <p:hf hdr="0" dt="0"/>
  <p:txStyles>
    <p:titleStyle>
      <a:lvl1pPr algn="l" defTabSz="1217978" rtl="0" eaLnBrk="0" fontAlgn="base" hangingPunct="0">
        <a:spcBef>
          <a:spcPct val="0"/>
        </a:spcBef>
        <a:spcAft>
          <a:spcPct val="0"/>
        </a:spcAft>
        <a:defRPr sz="4401" kern="1200">
          <a:solidFill>
            <a:schemeClr val="tx1"/>
          </a:solidFill>
          <a:latin typeface="+mj-lt"/>
          <a:ea typeface="+mj-ea"/>
          <a:cs typeface="+mj-cs"/>
        </a:defRPr>
      </a:lvl1pPr>
      <a:lvl2pPr algn="l" defTabSz="1217978" rtl="0" eaLnBrk="0" fontAlgn="base" hangingPunct="0">
        <a:spcBef>
          <a:spcPct val="0"/>
        </a:spcBef>
        <a:spcAft>
          <a:spcPct val="0"/>
        </a:spcAft>
        <a:defRPr sz="4401">
          <a:solidFill>
            <a:schemeClr val="tx1"/>
          </a:solidFill>
          <a:latin typeface="Corbel" pitchFamily="34" charset="0"/>
        </a:defRPr>
      </a:lvl2pPr>
      <a:lvl3pPr algn="l" defTabSz="1217978" rtl="0" eaLnBrk="0" fontAlgn="base" hangingPunct="0">
        <a:spcBef>
          <a:spcPct val="0"/>
        </a:spcBef>
        <a:spcAft>
          <a:spcPct val="0"/>
        </a:spcAft>
        <a:defRPr sz="4401">
          <a:solidFill>
            <a:schemeClr val="tx1"/>
          </a:solidFill>
          <a:latin typeface="Corbel" pitchFamily="34" charset="0"/>
        </a:defRPr>
      </a:lvl3pPr>
      <a:lvl4pPr algn="l" defTabSz="1217978" rtl="0" eaLnBrk="0" fontAlgn="base" hangingPunct="0">
        <a:spcBef>
          <a:spcPct val="0"/>
        </a:spcBef>
        <a:spcAft>
          <a:spcPct val="0"/>
        </a:spcAft>
        <a:defRPr sz="4401">
          <a:solidFill>
            <a:schemeClr val="tx1"/>
          </a:solidFill>
          <a:latin typeface="Corbel" pitchFamily="34" charset="0"/>
        </a:defRPr>
      </a:lvl4pPr>
      <a:lvl5pPr algn="l" defTabSz="1217978" rtl="0" eaLnBrk="0" fontAlgn="base" hangingPunct="0">
        <a:spcBef>
          <a:spcPct val="0"/>
        </a:spcBef>
        <a:spcAft>
          <a:spcPct val="0"/>
        </a:spcAft>
        <a:defRPr sz="4401">
          <a:solidFill>
            <a:schemeClr val="tx1"/>
          </a:solidFill>
          <a:latin typeface="Corbel" pitchFamily="34" charset="0"/>
        </a:defRPr>
      </a:lvl5pPr>
      <a:lvl6pPr marL="457337" algn="ctr" defTabSz="1217978" rtl="0" eaLnBrk="1" fontAlgn="base" hangingPunct="1">
        <a:spcBef>
          <a:spcPct val="0"/>
        </a:spcBef>
        <a:spcAft>
          <a:spcPct val="0"/>
        </a:spcAft>
        <a:defRPr sz="5902">
          <a:solidFill>
            <a:schemeClr val="tx1"/>
          </a:solidFill>
          <a:latin typeface="Work Sans Light" pitchFamily="2" charset="0"/>
        </a:defRPr>
      </a:lvl6pPr>
      <a:lvl7pPr marL="914674" algn="ctr" defTabSz="1217978" rtl="0" eaLnBrk="1" fontAlgn="base" hangingPunct="1">
        <a:spcBef>
          <a:spcPct val="0"/>
        </a:spcBef>
        <a:spcAft>
          <a:spcPct val="0"/>
        </a:spcAft>
        <a:defRPr sz="5902">
          <a:solidFill>
            <a:schemeClr val="tx1"/>
          </a:solidFill>
          <a:latin typeface="Work Sans Light" pitchFamily="2" charset="0"/>
        </a:defRPr>
      </a:lvl7pPr>
      <a:lvl8pPr marL="1372011" algn="ctr" defTabSz="1217978" rtl="0" eaLnBrk="1" fontAlgn="base" hangingPunct="1">
        <a:spcBef>
          <a:spcPct val="0"/>
        </a:spcBef>
        <a:spcAft>
          <a:spcPct val="0"/>
        </a:spcAft>
        <a:defRPr sz="5902">
          <a:solidFill>
            <a:schemeClr val="tx1"/>
          </a:solidFill>
          <a:latin typeface="Work Sans Light" pitchFamily="2" charset="0"/>
        </a:defRPr>
      </a:lvl8pPr>
      <a:lvl9pPr marL="1829349" algn="ctr" defTabSz="1217978" rtl="0" eaLnBrk="1" fontAlgn="base" hangingPunct="1">
        <a:spcBef>
          <a:spcPct val="0"/>
        </a:spcBef>
        <a:spcAft>
          <a:spcPct val="0"/>
        </a:spcAft>
        <a:defRPr sz="5902">
          <a:solidFill>
            <a:schemeClr val="tx1"/>
          </a:solidFill>
          <a:latin typeface="Work Sans Light" pitchFamily="2" charset="0"/>
        </a:defRPr>
      </a:lvl9pPr>
    </p:titleStyle>
    <p:bodyStyle>
      <a:lvl1pPr marL="455750" indent="-455750" algn="l" defTabSz="1217978" rtl="0" eaLnBrk="0" fontAlgn="base" hangingPunct="0">
        <a:spcBef>
          <a:spcPct val="20000"/>
        </a:spcBef>
        <a:spcAft>
          <a:spcPct val="0"/>
        </a:spcAft>
        <a:buFont typeface="Arial" charset="0"/>
        <a:buChar char="•"/>
        <a:defRPr sz="3601" kern="1200">
          <a:solidFill>
            <a:schemeClr val="bg1"/>
          </a:solidFill>
          <a:latin typeface="+mn-lt"/>
          <a:ea typeface="+mn-ea"/>
          <a:cs typeface="+mn-cs"/>
        </a:defRPr>
      </a:lvl1pPr>
      <a:lvl2pPr marL="989310" indent="-379527" algn="l" defTabSz="1217978" rtl="0" eaLnBrk="0" fontAlgn="base" hangingPunct="0">
        <a:spcBef>
          <a:spcPct val="20000"/>
        </a:spcBef>
        <a:spcAft>
          <a:spcPct val="0"/>
        </a:spcAft>
        <a:buFont typeface="Arial" charset="0"/>
        <a:buChar char="–"/>
        <a:defRPr sz="3201" kern="1200">
          <a:solidFill>
            <a:schemeClr val="bg1"/>
          </a:solidFill>
          <a:latin typeface="+mn-lt"/>
          <a:ea typeface="+mn-ea"/>
          <a:cs typeface="+mn-cs"/>
        </a:defRPr>
      </a:lvl2pPr>
      <a:lvl3pPr marL="1522870" indent="-303304" algn="l" defTabSz="1217978" rtl="0" eaLnBrk="0" fontAlgn="base" hangingPunct="0">
        <a:spcBef>
          <a:spcPct val="20000"/>
        </a:spcBef>
        <a:spcAft>
          <a:spcPct val="0"/>
        </a:spcAft>
        <a:buFont typeface="Arial" charset="0"/>
        <a:buChar char="•"/>
        <a:defRPr sz="2401" kern="1200">
          <a:solidFill>
            <a:schemeClr val="bg1"/>
          </a:solidFill>
          <a:latin typeface="+mn-lt"/>
          <a:ea typeface="+mn-ea"/>
          <a:cs typeface="+mn-cs"/>
        </a:defRPr>
      </a:lvl3pPr>
      <a:lvl4pPr marL="2132653" indent="-303304" algn="l" defTabSz="1217978" rtl="0" eaLnBrk="0" fontAlgn="base" hangingPunct="0">
        <a:spcBef>
          <a:spcPct val="20000"/>
        </a:spcBef>
        <a:spcAft>
          <a:spcPct val="0"/>
        </a:spcAft>
        <a:buFont typeface="Arial" charset="0"/>
        <a:buChar char="–"/>
        <a:defRPr sz="2001" kern="1200">
          <a:solidFill>
            <a:schemeClr val="bg1"/>
          </a:solidFill>
          <a:latin typeface="+mn-lt"/>
          <a:ea typeface="+mn-ea"/>
          <a:cs typeface="+mn-cs"/>
        </a:defRPr>
      </a:lvl4pPr>
      <a:lvl5pPr marL="2742435" indent="-303304" algn="l" defTabSz="1217978" rtl="0" eaLnBrk="0" fontAlgn="base" hangingPunct="0">
        <a:spcBef>
          <a:spcPct val="20000"/>
        </a:spcBef>
        <a:spcAft>
          <a:spcPct val="0"/>
        </a:spcAft>
        <a:buFont typeface="Arial" charset="0"/>
        <a:buChar char="»"/>
        <a:defRPr sz="2001" kern="1200">
          <a:solidFill>
            <a:schemeClr val="bg1"/>
          </a:solidFill>
          <a:latin typeface="+mn-lt"/>
          <a:ea typeface="+mn-ea"/>
          <a:cs typeface="+mn-cs"/>
        </a:defRPr>
      </a:lvl5pPr>
      <a:lvl6pPr marL="3353219" indent="-304838" algn="l" defTabSz="1219353" rtl="0" eaLnBrk="1" latinLnBrk="0" hangingPunct="1">
        <a:spcBef>
          <a:spcPct val="20000"/>
        </a:spcBef>
        <a:buFont typeface="Arial" panose="020B0604020202020204" pitchFamily="34" charset="0"/>
        <a:buChar char="•"/>
        <a:defRPr sz="2701" kern="1200">
          <a:solidFill>
            <a:schemeClr val="tx1"/>
          </a:solidFill>
          <a:latin typeface="+mn-lt"/>
          <a:ea typeface="+mn-ea"/>
          <a:cs typeface="+mn-cs"/>
        </a:defRPr>
      </a:lvl6pPr>
      <a:lvl7pPr marL="3962896" indent="-304838" algn="l" defTabSz="1219353" rtl="0" eaLnBrk="1" latinLnBrk="0" hangingPunct="1">
        <a:spcBef>
          <a:spcPct val="20000"/>
        </a:spcBef>
        <a:buFont typeface="Arial" panose="020B0604020202020204" pitchFamily="34" charset="0"/>
        <a:buChar char="•"/>
        <a:defRPr sz="2701" kern="1200">
          <a:solidFill>
            <a:schemeClr val="tx1"/>
          </a:solidFill>
          <a:latin typeface="+mn-lt"/>
          <a:ea typeface="+mn-ea"/>
          <a:cs typeface="+mn-cs"/>
        </a:defRPr>
      </a:lvl7pPr>
      <a:lvl8pPr marL="4572571" indent="-304838" algn="l" defTabSz="1219353" rtl="0" eaLnBrk="1" latinLnBrk="0" hangingPunct="1">
        <a:spcBef>
          <a:spcPct val="20000"/>
        </a:spcBef>
        <a:buFont typeface="Arial" panose="020B0604020202020204" pitchFamily="34" charset="0"/>
        <a:buChar char="•"/>
        <a:defRPr sz="2701" kern="1200">
          <a:solidFill>
            <a:schemeClr val="tx1"/>
          </a:solidFill>
          <a:latin typeface="+mn-lt"/>
          <a:ea typeface="+mn-ea"/>
          <a:cs typeface="+mn-cs"/>
        </a:defRPr>
      </a:lvl8pPr>
      <a:lvl9pPr marL="5182247" indent="-304838" algn="l" defTabSz="1219353" rtl="0" eaLnBrk="1" latinLnBrk="0" hangingPunct="1">
        <a:spcBef>
          <a:spcPct val="20000"/>
        </a:spcBef>
        <a:buFont typeface="Arial" panose="020B0604020202020204" pitchFamily="34" charset="0"/>
        <a:buChar char="•"/>
        <a:defRPr sz="2701" kern="1200">
          <a:solidFill>
            <a:schemeClr val="tx1"/>
          </a:solidFill>
          <a:latin typeface="+mn-lt"/>
          <a:ea typeface="+mn-ea"/>
          <a:cs typeface="+mn-cs"/>
        </a:defRPr>
      </a:lvl9pPr>
    </p:bodyStyle>
    <p:otherStyle>
      <a:defPPr>
        <a:defRPr lang="en-US"/>
      </a:defPPr>
      <a:lvl1pPr marL="0" algn="l" defTabSz="1219353" rtl="0" eaLnBrk="1" latinLnBrk="0" hangingPunct="1">
        <a:defRPr sz="2401" kern="1200">
          <a:solidFill>
            <a:schemeClr val="tx1"/>
          </a:solidFill>
          <a:latin typeface="+mn-lt"/>
          <a:ea typeface="+mn-ea"/>
          <a:cs typeface="+mn-cs"/>
        </a:defRPr>
      </a:lvl1pPr>
      <a:lvl2pPr marL="609676" algn="l" defTabSz="1219353" rtl="0" eaLnBrk="1" latinLnBrk="0" hangingPunct="1">
        <a:defRPr sz="2401" kern="1200">
          <a:solidFill>
            <a:schemeClr val="tx1"/>
          </a:solidFill>
          <a:latin typeface="+mn-lt"/>
          <a:ea typeface="+mn-ea"/>
          <a:cs typeface="+mn-cs"/>
        </a:defRPr>
      </a:lvl2pPr>
      <a:lvl3pPr marL="1219353" algn="l" defTabSz="1219353" rtl="0" eaLnBrk="1" latinLnBrk="0" hangingPunct="1">
        <a:defRPr sz="2401" kern="1200">
          <a:solidFill>
            <a:schemeClr val="tx1"/>
          </a:solidFill>
          <a:latin typeface="+mn-lt"/>
          <a:ea typeface="+mn-ea"/>
          <a:cs typeface="+mn-cs"/>
        </a:defRPr>
      </a:lvl3pPr>
      <a:lvl4pPr marL="1829029" algn="l" defTabSz="1219353" rtl="0" eaLnBrk="1" latinLnBrk="0" hangingPunct="1">
        <a:defRPr sz="2401" kern="1200">
          <a:solidFill>
            <a:schemeClr val="tx1"/>
          </a:solidFill>
          <a:latin typeface="+mn-lt"/>
          <a:ea typeface="+mn-ea"/>
          <a:cs typeface="+mn-cs"/>
        </a:defRPr>
      </a:lvl4pPr>
      <a:lvl5pPr marL="2438704" algn="l" defTabSz="1219353" rtl="0" eaLnBrk="1" latinLnBrk="0" hangingPunct="1">
        <a:defRPr sz="2401" kern="1200">
          <a:solidFill>
            <a:schemeClr val="tx1"/>
          </a:solidFill>
          <a:latin typeface="+mn-lt"/>
          <a:ea typeface="+mn-ea"/>
          <a:cs typeface="+mn-cs"/>
        </a:defRPr>
      </a:lvl5pPr>
      <a:lvl6pPr marL="3048381" algn="l" defTabSz="1219353" rtl="0" eaLnBrk="1" latinLnBrk="0" hangingPunct="1">
        <a:defRPr sz="2401" kern="1200">
          <a:solidFill>
            <a:schemeClr val="tx1"/>
          </a:solidFill>
          <a:latin typeface="+mn-lt"/>
          <a:ea typeface="+mn-ea"/>
          <a:cs typeface="+mn-cs"/>
        </a:defRPr>
      </a:lvl6pPr>
      <a:lvl7pPr marL="3658057" algn="l" defTabSz="1219353" rtl="0" eaLnBrk="1" latinLnBrk="0" hangingPunct="1">
        <a:defRPr sz="2401" kern="1200">
          <a:solidFill>
            <a:schemeClr val="tx1"/>
          </a:solidFill>
          <a:latin typeface="+mn-lt"/>
          <a:ea typeface="+mn-ea"/>
          <a:cs typeface="+mn-cs"/>
        </a:defRPr>
      </a:lvl7pPr>
      <a:lvl8pPr marL="4267733" algn="l" defTabSz="1219353" rtl="0" eaLnBrk="1" latinLnBrk="0" hangingPunct="1">
        <a:defRPr sz="2401" kern="1200">
          <a:solidFill>
            <a:schemeClr val="tx1"/>
          </a:solidFill>
          <a:latin typeface="+mn-lt"/>
          <a:ea typeface="+mn-ea"/>
          <a:cs typeface="+mn-cs"/>
        </a:defRPr>
      </a:lvl8pPr>
      <a:lvl9pPr marL="4877410" algn="l" defTabSz="1219353" rtl="0" eaLnBrk="1" latinLnBrk="0" hangingPunct="1">
        <a:defRPr sz="2401"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8" Type="http://schemas.openxmlformats.org/officeDocument/2006/relationships/image" Target="../media/image33.svg"/><Relationship Id="rId3" Type="http://schemas.openxmlformats.org/officeDocument/2006/relationships/image" Target="../media/image28.png"/><Relationship Id="rId7" Type="http://schemas.openxmlformats.org/officeDocument/2006/relationships/image" Target="../media/image32.png"/><Relationship Id="rId2" Type="http://schemas.openxmlformats.org/officeDocument/2006/relationships/notesSlide" Target="../notesSlides/notesSlide10.xml"/><Relationship Id="rId1" Type="http://schemas.openxmlformats.org/officeDocument/2006/relationships/slideLayout" Target="../slideLayouts/slideLayout25.xml"/><Relationship Id="rId6" Type="http://schemas.openxmlformats.org/officeDocument/2006/relationships/image" Target="../media/image31.svg"/><Relationship Id="rId5" Type="http://schemas.openxmlformats.org/officeDocument/2006/relationships/image" Target="../media/image30.png"/><Relationship Id="rId4" Type="http://schemas.openxmlformats.org/officeDocument/2006/relationships/image" Target="../media/image29.svg"/></Relationships>
</file>

<file path=ppt/slides/_rels/slide1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1.xml"/><Relationship Id="rId1" Type="http://schemas.openxmlformats.org/officeDocument/2006/relationships/slideLayout" Target="../slideLayouts/slideLayout25.xml"/><Relationship Id="rId5" Type="http://schemas.openxmlformats.org/officeDocument/2006/relationships/image" Target="../media/image36.tiff"/><Relationship Id="rId4" Type="http://schemas.openxmlformats.org/officeDocument/2006/relationships/image" Target="../media/image35.svg"/></Relationships>
</file>

<file path=ppt/slides/_rels/slide1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2.xml"/><Relationship Id="rId1" Type="http://schemas.openxmlformats.org/officeDocument/2006/relationships/slideLayout" Target="../slideLayouts/slideLayout25.xml"/><Relationship Id="rId5" Type="http://schemas.openxmlformats.org/officeDocument/2006/relationships/image" Target="../media/image36.tiff"/><Relationship Id="rId4" Type="http://schemas.openxmlformats.org/officeDocument/2006/relationships/image" Target="../media/image35.svg"/></Relationships>
</file>

<file path=ppt/slides/_rels/slide14.xml.rels><?xml version="1.0" encoding="UTF-8" standalone="yes"?>
<Relationships xmlns="http://schemas.openxmlformats.org/package/2006/relationships"><Relationship Id="rId3" Type="http://schemas.openxmlformats.org/officeDocument/2006/relationships/image" Target="../media/image36.tiff"/><Relationship Id="rId2" Type="http://schemas.openxmlformats.org/officeDocument/2006/relationships/notesSlide" Target="../notesSlides/notesSlide13.xml"/><Relationship Id="rId1" Type="http://schemas.openxmlformats.org/officeDocument/2006/relationships/slideLayout" Target="../slideLayouts/slideLayout25.xml"/><Relationship Id="rId5" Type="http://schemas.openxmlformats.org/officeDocument/2006/relationships/image" Target="../media/image35.svg"/><Relationship Id="rId4" Type="http://schemas.openxmlformats.org/officeDocument/2006/relationships/image" Target="../media/image34.png"/></Relationships>
</file>

<file path=ppt/slides/_rels/slide2.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notesSlide" Target="../notesSlides/notesSlide2.xml"/><Relationship Id="rId1" Type="http://schemas.openxmlformats.org/officeDocument/2006/relationships/slideLayout" Target="../slideLayouts/slideLayout26.xml"/><Relationship Id="rId5" Type="http://schemas.openxmlformats.org/officeDocument/2006/relationships/image" Target="../media/image11.emf"/><Relationship Id="rId4" Type="http://schemas.openxmlformats.org/officeDocument/2006/relationships/image" Target="../media/image10.emf"/></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6.xml"/></Relationships>
</file>

<file path=ppt/slides/_rels/slide4.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4.xml"/><Relationship Id="rId1" Type="http://schemas.openxmlformats.org/officeDocument/2006/relationships/slideLayout" Target="../slideLayouts/slideLayout30.xml"/></Relationships>
</file>

<file path=ppt/slides/_rels/slide5.xml.rels><?xml version="1.0" encoding="UTF-8" standalone="yes"?>
<Relationships xmlns="http://schemas.openxmlformats.org/package/2006/relationships"><Relationship Id="rId3" Type="http://schemas.openxmlformats.org/officeDocument/2006/relationships/image" Target="../media/image13.png"/><Relationship Id="rId7" Type="http://schemas.openxmlformats.org/officeDocument/2006/relationships/image" Target="../media/image17.svg"/><Relationship Id="rId2" Type="http://schemas.openxmlformats.org/officeDocument/2006/relationships/notesSlide" Target="../notesSlides/notesSlide5.xml"/><Relationship Id="rId1" Type="http://schemas.openxmlformats.org/officeDocument/2006/relationships/slideLayout" Target="../slideLayouts/slideLayout48.xml"/><Relationship Id="rId6" Type="http://schemas.openxmlformats.org/officeDocument/2006/relationships/image" Target="../media/image16.png"/><Relationship Id="rId5" Type="http://schemas.openxmlformats.org/officeDocument/2006/relationships/image" Target="../media/image15.svg"/><Relationship Id="rId4" Type="http://schemas.openxmlformats.org/officeDocument/2006/relationships/image" Target="../media/image14.png"/></Relationships>
</file>

<file path=ppt/slides/_rels/slide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6.xml"/><Relationship Id="rId1" Type="http://schemas.openxmlformats.org/officeDocument/2006/relationships/slideLayout" Target="../slideLayouts/slideLayout27.xml"/><Relationship Id="rId4" Type="http://schemas.openxmlformats.org/officeDocument/2006/relationships/image" Target="../media/image19.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9.xml"/></Relationships>
</file>

<file path=ppt/slides/_rels/slide8.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notesSlide" Target="../notesSlides/notesSlide8.xml"/><Relationship Id="rId1" Type="http://schemas.openxmlformats.org/officeDocument/2006/relationships/slideLayout" Target="../slideLayouts/slideLayout26.xml"/><Relationship Id="rId6" Type="http://schemas.openxmlformats.org/officeDocument/2006/relationships/image" Target="../media/image23.emf"/><Relationship Id="rId5" Type="http://schemas.openxmlformats.org/officeDocument/2006/relationships/image" Target="../media/image22.emf"/><Relationship Id="rId4" Type="http://schemas.openxmlformats.org/officeDocument/2006/relationships/image" Target="../media/image21.emf"/></Relationships>
</file>

<file path=ppt/slides/_rels/slide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9.xml"/><Relationship Id="rId1" Type="http://schemas.openxmlformats.org/officeDocument/2006/relationships/slideLayout" Target="../slideLayouts/slideLayout28.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p:txBody>
          <a:bodyPr/>
          <a:lstStyle/>
          <a:p>
            <a:r>
              <a:rPr lang="en-US" dirty="0"/>
              <a:t>Tech Data Autopilot Outline</a:t>
            </a:r>
          </a:p>
        </p:txBody>
      </p:sp>
      <p:sp>
        <p:nvSpPr>
          <p:cNvPr id="7" name="Subtitle 6"/>
          <p:cNvSpPr>
            <a:spLocks noGrp="1"/>
          </p:cNvSpPr>
          <p:nvPr>
            <p:ph type="subTitle" idx="1"/>
          </p:nvPr>
        </p:nvSpPr>
        <p:spPr/>
        <p:txBody>
          <a:bodyPr/>
          <a:lstStyle/>
          <a:p>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dirty="0"/>
              <a:t>Autopilot Enrollment Options</a:t>
            </a:r>
          </a:p>
        </p:txBody>
      </p:sp>
      <p:sp>
        <p:nvSpPr>
          <p:cNvPr id="5" name="Subtitle 4"/>
          <p:cNvSpPr>
            <a:spLocks noGrp="1"/>
          </p:cNvSpPr>
          <p:nvPr>
            <p:ph type="subTitle" idx="1"/>
          </p:nvPr>
        </p:nvSpPr>
        <p:spPr/>
        <p:txBody>
          <a:bodyPr/>
          <a:lstStyle/>
          <a:p>
            <a:endParaRPr lang="en-US"/>
          </a:p>
        </p:txBody>
      </p:sp>
    </p:spTree>
    <p:extLst>
      <p:ext uri="{BB962C8B-B14F-4D97-AF65-F5344CB8AC3E}">
        <p14:creationId xmlns:p14="http://schemas.microsoft.com/office/powerpoint/2010/main" val="42921575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991C2B-1BE9-EF49-B19F-3F24752A8223}"/>
              </a:ext>
            </a:extLst>
          </p:cNvPr>
          <p:cNvSpPr>
            <a:spLocks noGrp="1"/>
          </p:cNvSpPr>
          <p:nvPr>
            <p:ph type="title"/>
          </p:nvPr>
        </p:nvSpPr>
        <p:spPr/>
        <p:txBody>
          <a:bodyPr/>
          <a:lstStyle/>
          <a:p>
            <a:r>
              <a:rPr lang="en-US" dirty="0"/>
              <a:t>MANUAL ENROLLMENT OPTIONS</a:t>
            </a:r>
          </a:p>
        </p:txBody>
      </p:sp>
      <p:sp>
        <p:nvSpPr>
          <p:cNvPr id="25" name="Text Placeholder 43">
            <a:extLst>
              <a:ext uri="{FF2B5EF4-FFF2-40B4-BE49-F238E27FC236}">
                <a16:creationId xmlns:a16="http://schemas.microsoft.com/office/drawing/2014/main" id="{994017EE-1BBE-FC45-ADE2-BE50A7F1B899}"/>
              </a:ext>
            </a:extLst>
          </p:cNvPr>
          <p:cNvSpPr txBox="1">
            <a:spLocks/>
          </p:cNvSpPr>
          <p:nvPr/>
        </p:nvSpPr>
        <p:spPr>
          <a:xfrm>
            <a:off x="721194" y="349073"/>
            <a:ext cx="10515600" cy="121926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auto">
              <a:spcAft>
                <a:spcPts val="0"/>
              </a:spcAft>
              <a:buFont typeface="Arial" panose="020B0604020202020204" pitchFamily="34" charset="0"/>
              <a:buNone/>
            </a:pPr>
            <a:r>
              <a:rPr lang="en-US" sz="2000" dirty="0"/>
              <a:t>MICROSOFT AUTOPILOT</a:t>
            </a:r>
          </a:p>
        </p:txBody>
      </p:sp>
      <p:grpSp>
        <p:nvGrpSpPr>
          <p:cNvPr id="5" name="Group 4">
            <a:extLst>
              <a:ext uri="{FF2B5EF4-FFF2-40B4-BE49-F238E27FC236}">
                <a16:creationId xmlns:a16="http://schemas.microsoft.com/office/drawing/2014/main" id="{6484F991-D227-E043-90A6-8CBFBCFA8602}"/>
              </a:ext>
            </a:extLst>
          </p:cNvPr>
          <p:cNvGrpSpPr/>
          <p:nvPr/>
        </p:nvGrpSpPr>
        <p:grpSpPr>
          <a:xfrm>
            <a:off x="5426556" y="1553774"/>
            <a:ext cx="1499752" cy="1499750"/>
            <a:chOff x="5426556" y="1553774"/>
            <a:chExt cx="1499752" cy="1499750"/>
          </a:xfrm>
        </p:grpSpPr>
        <p:sp>
          <p:nvSpPr>
            <p:cNvPr id="64" name="Oval 63">
              <a:extLst>
                <a:ext uri="{FF2B5EF4-FFF2-40B4-BE49-F238E27FC236}">
                  <a16:creationId xmlns:a16="http://schemas.microsoft.com/office/drawing/2014/main" id="{ED4ED18E-CD02-BD47-A703-EDAA6AC35B77}"/>
                </a:ext>
              </a:extLst>
            </p:cNvPr>
            <p:cNvSpPr/>
            <p:nvPr/>
          </p:nvSpPr>
          <p:spPr>
            <a:xfrm>
              <a:off x="5426556" y="1553774"/>
              <a:ext cx="1499752" cy="1499750"/>
            </a:xfrm>
            <a:prstGeom prst="ellipse">
              <a:avLst/>
            </a:prstGeom>
            <a:noFill/>
            <a:ln w="19050" cap="flat" cmpd="sng" algn="ctr">
              <a:solidFill>
                <a:schemeClr val="tx2"/>
              </a:solidFill>
              <a:prstDash val="solid"/>
              <a:miter lim="800000"/>
              <a:extLst>
                <a:ext uri="{C807C97D-BFC1-408E-A445-0C87EB9F89A2}">
                  <ask:lineSketchStyleProps xmlns="" xmlns:ask="http://schemas.microsoft.com/office/drawing/2018/sketchyshapes" sd="2650216993">
                    <a:custGeom>
                      <a:avLst/>
                      <a:gdLst>
                        <a:gd name="connsiteX0" fmla="*/ 0 w 1499752"/>
                        <a:gd name="connsiteY0" fmla="*/ 749875 h 1499750"/>
                        <a:gd name="connsiteX1" fmla="*/ 749876 w 1499752"/>
                        <a:gd name="connsiteY1" fmla="*/ 0 h 1499750"/>
                        <a:gd name="connsiteX2" fmla="*/ 1499752 w 1499752"/>
                        <a:gd name="connsiteY2" fmla="*/ 749875 h 1499750"/>
                        <a:gd name="connsiteX3" fmla="*/ 749876 w 1499752"/>
                        <a:gd name="connsiteY3" fmla="*/ 1499750 h 1499750"/>
                        <a:gd name="connsiteX4" fmla="*/ 0 w 1499752"/>
                        <a:gd name="connsiteY4" fmla="*/ 749875 h 14997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99752" h="1499750" extrusionOk="0">
                          <a:moveTo>
                            <a:pt x="0" y="749875"/>
                          </a:moveTo>
                          <a:cubicBezTo>
                            <a:pt x="-78834" y="339102"/>
                            <a:pt x="343386" y="7526"/>
                            <a:pt x="749876" y="0"/>
                          </a:cubicBezTo>
                          <a:cubicBezTo>
                            <a:pt x="1193049" y="59577"/>
                            <a:pt x="1501720" y="395787"/>
                            <a:pt x="1499752" y="749875"/>
                          </a:cubicBezTo>
                          <a:cubicBezTo>
                            <a:pt x="1480913" y="1135598"/>
                            <a:pt x="1208556" y="1553596"/>
                            <a:pt x="749876" y="1499750"/>
                          </a:cubicBezTo>
                          <a:cubicBezTo>
                            <a:pt x="346257" y="1460597"/>
                            <a:pt x="38062" y="1234984"/>
                            <a:pt x="0" y="749875"/>
                          </a:cubicBezTo>
                          <a:close/>
                        </a:path>
                      </a:pathLst>
                    </a:custGeom>
                    <ask:type>
                      <ask:lineSketchNone/>
                    </ask:type>
                  </ask:lineSketchStyleProps>
                </a:ext>
              </a:extLst>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Corbel" panose="020B0503020204020204"/>
                <a:ea typeface="+mn-ea"/>
                <a:cs typeface="Arial" charset="0"/>
              </a:endParaRPr>
            </a:p>
          </p:txBody>
        </p:sp>
        <p:pic>
          <p:nvPicPr>
            <p:cNvPr id="65" name="Picture 64" descr="Line arrow Slight curve">
              <a:extLst>
                <a:ext uri="{FF2B5EF4-FFF2-40B4-BE49-F238E27FC236}">
                  <a16:creationId xmlns:a16="http://schemas.microsoft.com/office/drawing/2014/main" id="{54F74C04-9344-BA42-8A7E-428DF9487C10}"/>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5716783" y="1833889"/>
              <a:ext cx="922540" cy="922540"/>
            </a:xfrm>
            <a:prstGeom prst="rect">
              <a:avLst/>
            </a:prstGeom>
          </p:spPr>
        </p:pic>
      </p:grpSp>
      <p:grpSp>
        <p:nvGrpSpPr>
          <p:cNvPr id="66" name="Group 65">
            <a:extLst>
              <a:ext uri="{FF2B5EF4-FFF2-40B4-BE49-F238E27FC236}">
                <a16:creationId xmlns:a16="http://schemas.microsoft.com/office/drawing/2014/main" id="{3A036C06-4A91-1F4D-88A3-6186985D11A9}"/>
              </a:ext>
            </a:extLst>
          </p:cNvPr>
          <p:cNvGrpSpPr/>
          <p:nvPr/>
        </p:nvGrpSpPr>
        <p:grpSpPr>
          <a:xfrm>
            <a:off x="4603077" y="3322914"/>
            <a:ext cx="3146705" cy="3184516"/>
            <a:chOff x="4521446" y="3919348"/>
            <a:chExt cx="3146705" cy="3184516"/>
          </a:xfrm>
        </p:grpSpPr>
        <p:sp>
          <p:nvSpPr>
            <p:cNvPr id="67" name="Text Placeholder 4">
              <a:extLst>
                <a:ext uri="{FF2B5EF4-FFF2-40B4-BE49-F238E27FC236}">
                  <a16:creationId xmlns:a16="http://schemas.microsoft.com/office/drawing/2014/main" id="{ED70FA2A-C392-F145-BC45-B307B6518E35}"/>
                </a:ext>
              </a:extLst>
            </p:cNvPr>
            <p:cNvSpPr txBox="1">
              <a:spLocks/>
            </p:cNvSpPr>
            <p:nvPr/>
          </p:nvSpPr>
          <p:spPr>
            <a:xfrm>
              <a:off x="5058200" y="3919348"/>
              <a:ext cx="2073196" cy="410886"/>
            </a:xfrm>
            <a:prstGeom prst="rect">
              <a:avLst/>
            </a:prstGeom>
          </p:spPr>
          <p:txBody>
            <a:bodyPr anchor="t"/>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300" b="1" i="0" u="none" strike="noStrike" kern="1200" cap="none" spc="0" normalizeH="0" baseline="0" noProof="0" dirty="0">
                  <a:ln>
                    <a:noFill/>
                  </a:ln>
                  <a:solidFill>
                    <a:srgbClr val="00B1E2"/>
                  </a:solidFill>
                  <a:effectLst/>
                  <a:uLnTx/>
                  <a:uFillTx/>
                  <a:latin typeface="Corbel" panose="020B0503020204020204" pitchFamily="34" charset="0"/>
                  <a:ea typeface="+mn-ea"/>
                  <a:cs typeface="+mn-cs"/>
                </a:rPr>
                <a:t>Medium Touch</a:t>
              </a:r>
            </a:p>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2300" b="1" i="0" u="none" strike="noStrike" kern="1200" cap="none" spc="0" normalizeH="0" baseline="0" noProof="0" dirty="0">
                <a:ln>
                  <a:noFill/>
                </a:ln>
                <a:solidFill>
                  <a:srgbClr val="000000"/>
                </a:solidFill>
                <a:effectLst/>
                <a:uLnTx/>
                <a:uFillTx/>
                <a:latin typeface="Corbel" panose="020B0503020204020204"/>
                <a:ea typeface="+mn-ea"/>
                <a:cs typeface="+mn-cs"/>
              </a:endParaRPr>
            </a:p>
          </p:txBody>
        </p:sp>
        <p:sp>
          <p:nvSpPr>
            <p:cNvPr id="68" name="TextBox 67">
              <a:extLst>
                <a:ext uri="{FF2B5EF4-FFF2-40B4-BE49-F238E27FC236}">
                  <a16:creationId xmlns:a16="http://schemas.microsoft.com/office/drawing/2014/main" id="{B10CFBAC-14E7-1E4C-B2E1-CD2D0DD4EFF0}"/>
                </a:ext>
              </a:extLst>
            </p:cNvPr>
            <p:cNvSpPr txBox="1"/>
            <p:nvPr/>
          </p:nvSpPr>
          <p:spPr>
            <a:xfrm>
              <a:off x="4521446" y="4482634"/>
              <a:ext cx="3146705" cy="262123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base" latinLnBrk="0" hangingPunct="1">
                <a:lnSpc>
                  <a:spcPct val="100000"/>
                </a:lnSpc>
                <a:spcBef>
                  <a:spcPct val="0"/>
                </a:spcBef>
                <a:spcAft>
                  <a:spcPts val="1700"/>
                </a:spcAft>
                <a:buClrTx/>
                <a:buSzTx/>
                <a:buFontTx/>
                <a:buNone/>
                <a:tabLst/>
                <a:defRPr/>
              </a:pPr>
              <a:r>
                <a:rPr kumimoji="0" lang="en-US" sz="1700" b="0" i="0" u="none" strike="noStrike" kern="1200" cap="none" spc="0" normalizeH="0" baseline="0" noProof="0" dirty="0">
                  <a:ln>
                    <a:noFill/>
                  </a:ln>
                  <a:solidFill>
                    <a:srgbClr val="21314D"/>
                  </a:solidFill>
                  <a:effectLst/>
                  <a:uLnTx/>
                  <a:uFillTx/>
                  <a:latin typeface="Helvetica Neue"/>
                  <a:ea typeface="+mn-ea"/>
                  <a:cs typeface="Arial"/>
                </a:rPr>
                <a:t>Everything within Low Touch PLUS:</a:t>
              </a:r>
              <a:endParaRPr kumimoji="0" lang="en-US" sz="1700" b="0" i="0" u="none" strike="noStrike" kern="1200" cap="none" spc="0" normalizeH="0" baseline="0" noProof="0" dirty="0">
                <a:ln>
                  <a:noFill/>
                </a:ln>
                <a:solidFill>
                  <a:srgbClr val="21314D"/>
                </a:solidFill>
                <a:effectLst/>
                <a:uLnTx/>
                <a:uFillTx/>
                <a:latin typeface="Helvetica Neue" pitchFamily="2" charset="0"/>
                <a:ea typeface="+mn-ea"/>
                <a:cs typeface="Arial" charset="0"/>
              </a:endParaRPr>
            </a:p>
            <a:p>
              <a:pPr marL="0" marR="0" lvl="0" indent="0" algn="l" defTabSz="914400" rtl="0" eaLnBrk="1" fontAlgn="base" latinLnBrk="0" hangingPunct="1">
                <a:lnSpc>
                  <a:spcPct val="100000"/>
                </a:lnSpc>
                <a:spcBef>
                  <a:spcPct val="0"/>
                </a:spcBef>
                <a:spcAft>
                  <a:spcPts val="1700"/>
                </a:spcAft>
                <a:buClrTx/>
                <a:buSzTx/>
                <a:buFontTx/>
                <a:buNone/>
                <a:tabLst/>
                <a:defRPr/>
              </a:pPr>
              <a:r>
                <a:rPr kumimoji="0" lang="en-US" sz="1700" b="0" i="0" u="none" strike="noStrike" kern="1200" cap="none" spc="0" normalizeH="0" baseline="0" noProof="0" dirty="0">
                  <a:ln>
                    <a:noFill/>
                  </a:ln>
                  <a:solidFill>
                    <a:srgbClr val="21314D"/>
                  </a:solidFill>
                  <a:effectLst/>
                  <a:uLnTx/>
                  <a:uFillTx/>
                  <a:latin typeface="Helvetica Neue"/>
                  <a:ea typeface="+mn-ea"/>
                  <a:cs typeface="Arial"/>
                </a:rPr>
                <a:t>Cloud Services team works with Reseller/End User on profile creation &amp; assignment</a:t>
              </a:r>
              <a:endParaRPr kumimoji="0" lang="en-US" sz="1700" b="0" i="0" u="none" strike="noStrike" kern="1200" cap="none" spc="0" normalizeH="0" baseline="0" noProof="0" dirty="0">
                <a:ln>
                  <a:noFill/>
                </a:ln>
                <a:solidFill>
                  <a:srgbClr val="21314D"/>
                </a:solidFill>
                <a:effectLst/>
                <a:uLnTx/>
                <a:uFillTx/>
                <a:latin typeface="Helvetica Neue" pitchFamily="2" charset="0"/>
                <a:ea typeface="+mn-ea"/>
                <a:cs typeface="Arial" charset="0"/>
              </a:endParaRPr>
            </a:p>
            <a:p>
              <a:pPr marL="0" marR="0" lvl="0" indent="0" algn="l" defTabSz="914400" rtl="0" eaLnBrk="1" fontAlgn="base" latinLnBrk="0" hangingPunct="1">
                <a:lnSpc>
                  <a:spcPct val="100000"/>
                </a:lnSpc>
                <a:spcBef>
                  <a:spcPct val="0"/>
                </a:spcBef>
                <a:spcAft>
                  <a:spcPts val="1700"/>
                </a:spcAft>
                <a:buClrTx/>
                <a:buSzTx/>
                <a:buFontTx/>
                <a:buNone/>
                <a:tabLst/>
                <a:defRPr/>
              </a:pPr>
              <a:r>
                <a:rPr kumimoji="0" lang="en-US" sz="1700" b="0" i="0" u="none" strike="noStrike" kern="1200" cap="none" spc="0" normalizeH="0" baseline="0" noProof="0" dirty="0">
                  <a:ln>
                    <a:noFill/>
                  </a:ln>
                  <a:solidFill>
                    <a:srgbClr val="21314D"/>
                  </a:solidFill>
                  <a:effectLst/>
                  <a:uLnTx/>
                  <a:uFillTx/>
                  <a:latin typeface="Helvetica Neue"/>
                  <a:ea typeface="+mn-ea"/>
                  <a:cs typeface="Arial"/>
                </a:rPr>
                <a:t>Hands on service – additional services available upon request</a:t>
              </a:r>
              <a:endParaRPr kumimoji="0" lang="en-US" sz="1700" b="0" i="0" u="none" strike="noStrike" kern="1200" cap="none" spc="0" normalizeH="0" baseline="0" noProof="0" dirty="0">
                <a:ln>
                  <a:noFill/>
                </a:ln>
                <a:solidFill>
                  <a:srgbClr val="21314D"/>
                </a:solidFill>
                <a:effectLst/>
                <a:uLnTx/>
                <a:uFillTx/>
                <a:latin typeface="Helvetica Neue" pitchFamily="2" charset="0"/>
                <a:ea typeface="+mn-ea"/>
                <a:cs typeface="Arial" charset="0"/>
              </a:endParaRPr>
            </a:p>
          </p:txBody>
        </p:sp>
      </p:grpSp>
      <p:sp>
        <p:nvSpPr>
          <p:cNvPr id="153" name="Oval 152">
            <a:extLst>
              <a:ext uri="{FF2B5EF4-FFF2-40B4-BE49-F238E27FC236}">
                <a16:creationId xmlns:a16="http://schemas.microsoft.com/office/drawing/2014/main" id="{34207A38-6690-0844-993E-AB56F7D5A222}"/>
              </a:ext>
            </a:extLst>
          </p:cNvPr>
          <p:cNvSpPr/>
          <p:nvPr/>
        </p:nvSpPr>
        <p:spPr>
          <a:xfrm>
            <a:off x="8803753" y="1551737"/>
            <a:ext cx="1499752" cy="1499750"/>
          </a:xfrm>
          <a:prstGeom prst="ellipse">
            <a:avLst/>
          </a:prstGeom>
          <a:noFill/>
          <a:ln w="19050" cap="flat" cmpd="sng" algn="ctr">
            <a:solidFill>
              <a:srgbClr val="71C47B"/>
            </a:solidFill>
            <a:prstDash val="solid"/>
            <a:miter lim="800000"/>
            <a:extLst>
              <a:ext uri="{C807C97D-BFC1-408E-A445-0C87EB9F89A2}">
                <ask:lineSketchStyleProps xmlns="" xmlns:ask="http://schemas.microsoft.com/office/drawing/2018/sketchyshapes" sd="4266498984">
                  <a:custGeom>
                    <a:avLst/>
                    <a:gdLst>
                      <a:gd name="connsiteX0" fmla="*/ 0 w 1499752"/>
                      <a:gd name="connsiteY0" fmla="*/ 749875 h 1499750"/>
                      <a:gd name="connsiteX1" fmla="*/ 749876 w 1499752"/>
                      <a:gd name="connsiteY1" fmla="*/ 0 h 1499750"/>
                      <a:gd name="connsiteX2" fmla="*/ 1499752 w 1499752"/>
                      <a:gd name="connsiteY2" fmla="*/ 749875 h 1499750"/>
                      <a:gd name="connsiteX3" fmla="*/ 749876 w 1499752"/>
                      <a:gd name="connsiteY3" fmla="*/ 1499750 h 1499750"/>
                      <a:gd name="connsiteX4" fmla="*/ 0 w 1499752"/>
                      <a:gd name="connsiteY4" fmla="*/ 749875 h 14997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99752" h="1499750" extrusionOk="0">
                        <a:moveTo>
                          <a:pt x="0" y="749875"/>
                        </a:moveTo>
                        <a:cubicBezTo>
                          <a:pt x="8048" y="275189"/>
                          <a:pt x="379295" y="35093"/>
                          <a:pt x="749876" y="0"/>
                        </a:cubicBezTo>
                        <a:cubicBezTo>
                          <a:pt x="1147385" y="-6290"/>
                          <a:pt x="1520419" y="263266"/>
                          <a:pt x="1499752" y="749875"/>
                        </a:cubicBezTo>
                        <a:cubicBezTo>
                          <a:pt x="1549389" y="1131211"/>
                          <a:pt x="1155653" y="1521072"/>
                          <a:pt x="749876" y="1499750"/>
                        </a:cubicBezTo>
                        <a:cubicBezTo>
                          <a:pt x="326897" y="1528762"/>
                          <a:pt x="35545" y="1132756"/>
                          <a:pt x="0" y="749875"/>
                        </a:cubicBezTo>
                        <a:close/>
                      </a:path>
                    </a:pathLst>
                  </a:custGeom>
                  <ask:type>
                    <ask:lineSketchNone/>
                  </ask:type>
                </ask:lineSketchStyleProps>
              </a:ext>
            </a:extLst>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Corbel" panose="020B0503020204020204"/>
              <a:ea typeface="+mn-ea"/>
              <a:cs typeface="Arial" charset="0"/>
            </a:endParaRPr>
          </a:p>
        </p:txBody>
      </p:sp>
      <p:sp>
        <p:nvSpPr>
          <p:cNvPr id="161" name="Oval 160">
            <a:extLst>
              <a:ext uri="{FF2B5EF4-FFF2-40B4-BE49-F238E27FC236}">
                <a16:creationId xmlns:a16="http://schemas.microsoft.com/office/drawing/2014/main" id="{3FCEA483-3961-8447-B346-49186CC08515}"/>
              </a:ext>
            </a:extLst>
          </p:cNvPr>
          <p:cNvSpPr/>
          <p:nvPr/>
        </p:nvSpPr>
        <p:spPr>
          <a:xfrm>
            <a:off x="2052602" y="1542731"/>
            <a:ext cx="1499752" cy="1499750"/>
          </a:xfrm>
          <a:prstGeom prst="ellipse">
            <a:avLst/>
          </a:prstGeom>
          <a:noFill/>
          <a:ln w="19050" cap="flat" cmpd="sng" algn="ctr">
            <a:solidFill>
              <a:schemeClr val="bg1"/>
            </a:solidFill>
            <a:prstDash val="solid"/>
            <a:miter lim="800000"/>
            <a:extLst>
              <a:ext uri="{C807C97D-BFC1-408E-A445-0C87EB9F89A2}">
                <ask:lineSketchStyleProps xmlns="" xmlns:ask="http://schemas.microsoft.com/office/drawing/2018/sketchyshapes" sd="1219033472">
                  <a:custGeom>
                    <a:avLst/>
                    <a:gdLst>
                      <a:gd name="connsiteX0" fmla="*/ 0 w 1499752"/>
                      <a:gd name="connsiteY0" fmla="*/ 749875 h 1499750"/>
                      <a:gd name="connsiteX1" fmla="*/ 749876 w 1499752"/>
                      <a:gd name="connsiteY1" fmla="*/ 0 h 1499750"/>
                      <a:gd name="connsiteX2" fmla="*/ 1499752 w 1499752"/>
                      <a:gd name="connsiteY2" fmla="*/ 749875 h 1499750"/>
                      <a:gd name="connsiteX3" fmla="*/ 749876 w 1499752"/>
                      <a:gd name="connsiteY3" fmla="*/ 1499750 h 1499750"/>
                      <a:gd name="connsiteX4" fmla="*/ 0 w 1499752"/>
                      <a:gd name="connsiteY4" fmla="*/ 749875 h 14997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99752" h="1499750" extrusionOk="0">
                        <a:moveTo>
                          <a:pt x="0" y="749875"/>
                        </a:moveTo>
                        <a:cubicBezTo>
                          <a:pt x="-53810" y="302539"/>
                          <a:pt x="265160" y="26487"/>
                          <a:pt x="749876" y="0"/>
                        </a:cubicBezTo>
                        <a:cubicBezTo>
                          <a:pt x="1174693" y="2247"/>
                          <a:pt x="1464079" y="336864"/>
                          <a:pt x="1499752" y="749875"/>
                        </a:cubicBezTo>
                        <a:cubicBezTo>
                          <a:pt x="1493898" y="1169736"/>
                          <a:pt x="1159198" y="1526407"/>
                          <a:pt x="749876" y="1499750"/>
                        </a:cubicBezTo>
                        <a:cubicBezTo>
                          <a:pt x="314902" y="1488354"/>
                          <a:pt x="56506" y="1191019"/>
                          <a:pt x="0" y="749875"/>
                        </a:cubicBezTo>
                        <a:close/>
                      </a:path>
                    </a:pathLst>
                  </a:custGeom>
                  <ask:type>
                    <ask:lineSketchNone/>
                  </ask:type>
                </ask:lineSketchStyleProps>
              </a:ext>
            </a:extLst>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Corbel" panose="020B0503020204020204"/>
              <a:ea typeface="+mn-ea"/>
              <a:cs typeface="Arial" charset="0"/>
            </a:endParaRPr>
          </a:p>
        </p:txBody>
      </p:sp>
      <p:grpSp>
        <p:nvGrpSpPr>
          <p:cNvPr id="166" name="Group 165">
            <a:extLst>
              <a:ext uri="{FF2B5EF4-FFF2-40B4-BE49-F238E27FC236}">
                <a16:creationId xmlns:a16="http://schemas.microsoft.com/office/drawing/2014/main" id="{D68862CF-DD19-994B-880B-B3FA9B6C569F}"/>
              </a:ext>
            </a:extLst>
          </p:cNvPr>
          <p:cNvGrpSpPr/>
          <p:nvPr/>
        </p:nvGrpSpPr>
        <p:grpSpPr>
          <a:xfrm>
            <a:off x="1116065" y="3321475"/>
            <a:ext cx="3372826" cy="2662735"/>
            <a:chOff x="4521446" y="3919348"/>
            <a:chExt cx="3146705" cy="2662735"/>
          </a:xfrm>
        </p:grpSpPr>
        <p:sp>
          <p:nvSpPr>
            <p:cNvPr id="167" name="Text Placeholder 4">
              <a:extLst>
                <a:ext uri="{FF2B5EF4-FFF2-40B4-BE49-F238E27FC236}">
                  <a16:creationId xmlns:a16="http://schemas.microsoft.com/office/drawing/2014/main" id="{4F2A31E0-33CD-E645-BC99-A42564F9D2BB}"/>
                </a:ext>
              </a:extLst>
            </p:cNvPr>
            <p:cNvSpPr txBox="1">
              <a:spLocks/>
            </p:cNvSpPr>
            <p:nvPr/>
          </p:nvSpPr>
          <p:spPr>
            <a:xfrm>
              <a:off x="5058200" y="3919348"/>
              <a:ext cx="2073196" cy="410886"/>
            </a:xfrm>
            <a:prstGeom prst="rect">
              <a:avLst/>
            </a:prstGeom>
          </p:spPr>
          <p:txBody>
            <a:bodyPr anchor="t"/>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300" b="1" i="0" u="none" strike="noStrike" kern="1200" cap="none" spc="0" normalizeH="0" baseline="0" noProof="0" dirty="0">
                  <a:ln>
                    <a:noFill/>
                  </a:ln>
                  <a:solidFill>
                    <a:schemeClr val="bg1"/>
                  </a:solidFill>
                  <a:effectLst/>
                  <a:uLnTx/>
                  <a:uFillTx/>
                  <a:latin typeface="Corbel" panose="020B0503020204020204" pitchFamily="34" charset="0"/>
                  <a:ea typeface="+mn-ea"/>
                  <a:cs typeface="+mn-cs"/>
                </a:rPr>
                <a:t>Low Touch</a:t>
              </a:r>
            </a:p>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2300" b="1" i="0" u="none" strike="noStrike" kern="1200" cap="none" spc="0" normalizeH="0" baseline="0" noProof="0" dirty="0">
                <a:ln>
                  <a:noFill/>
                </a:ln>
                <a:solidFill>
                  <a:srgbClr val="000000"/>
                </a:solidFill>
                <a:effectLst/>
                <a:uLnTx/>
                <a:uFillTx/>
                <a:latin typeface="Corbel" panose="020B0503020204020204"/>
                <a:ea typeface="+mn-ea"/>
                <a:cs typeface="+mn-cs"/>
              </a:endParaRPr>
            </a:p>
          </p:txBody>
        </p:sp>
        <p:sp>
          <p:nvSpPr>
            <p:cNvPr id="168" name="TextBox 167">
              <a:extLst>
                <a:ext uri="{FF2B5EF4-FFF2-40B4-BE49-F238E27FC236}">
                  <a16:creationId xmlns:a16="http://schemas.microsoft.com/office/drawing/2014/main" id="{DDC223FB-2DE3-C044-8FC8-7D8D062E6808}"/>
                </a:ext>
              </a:extLst>
            </p:cNvPr>
            <p:cNvSpPr txBox="1"/>
            <p:nvPr/>
          </p:nvSpPr>
          <p:spPr>
            <a:xfrm>
              <a:off x="4521446" y="4484073"/>
              <a:ext cx="3146705" cy="20980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base" latinLnBrk="0" hangingPunct="1">
                <a:lnSpc>
                  <a:spcPct val="100000"/>
                </a:lnSpc>
                <a:spcBef>
                  <a:spcPct val="0"/>
                </a:spcBef>
                <a:spcAft>
                  <a:spcPts val="1700"/>
                </a:spcAft>
                <a:buClrTx/>
                <a:buSzTx/>
                <a:buFontTx/>
                <a:buNone/>
                <a:tabLst/>
                <a:defRPr/>
              </a:pPr>
              <a:r>
                <a:rPr kumimoji="0" lang="en-US" sz="1700" b="0" i="0" u="none" strike="noStrike" kern="1200" cap="none" spc="0" normalizeH="0" baseline="0" noProof="0" dirty="0">
                  <a:ln>
                    <a:noFill/>
                  </a:ln>
                  <a:solidFill>
                    <a:srgbClr val="21314D"/>
                  </a:solidFill>
                  <a:effectLst/>
                  <a:uLnTx/>
                  <a:uFillTx/>
                  <a:latin typeface="Helvetica Neue"/>
                  <a:ea typeface="+mn-ea"/>
                  <a:cs typeface="Arial"/>
                </a:rPr>
                <a:t>Serial and PKID captured as product leaves Tech Data LCs</a:t>
              </a:r>
              <a:endParaRPr kumimoji="0" lang="en-US" sz="1700" b="0" i="0" u="none" strike="noStrike" kern="1200" cap="none" spc="0" normalizeH="0" baseline="0" noProof="0" dirty="0">
                <a:ln>
                  <a:noFill/>
                </a:ln>
                <a:solidFill>
                  <a:srgbClr val="21314D"/>
                </a:solidFill>
                <a:effectLst/>
                <a:uLnTx/>
                <a:uFillTx/>
                <a:latin typeface="Helvetica Neue" pitchFamily="2" charset="0"/>
                <a:ea typeface="+mn-ea"/>
                <a:cs typeface="Arial" charset="0"/>
              </a:endParaRPr>
            </a:p>
            <a:p>
              <a:pPr marL="0" marR="0" lvl="0" indent="0" algn="l" defTabSz="914400" rtl="0" eaLnBrk="1" fontAlgn="base" latinLnBrk="0" hangingPunct="1">
                <a:lnSpc>
                  <a:spcPct val="100000"/>
                </a:lnSpc>
                <a:spcBef>
                  <a:spcPct val="0"/>
                </a:spcBef>
                <a:spcAft>
                  <a:spcPts val="1700"/>
                </a:spcAft>
                <a:buClrTx/>
                <a:buSzTx/>
                <a:buFontTx/>
                <a:buNone/>
                <a:tabLst/>
                <a:defRPr/>
              </a:pPr>
              <a:r>
                <a:rPr kumimoji="0" lang="en-US" sz="1700" b="0" i="0" u="none" strike="noStrike" kern="1200" cap="none" spc="0" normalizeH="0" baseline="0" noProof="0" dirty="0">
                  <a:ln>
                    <a:noFill/>
                  </a:ln>
                  <a:solidFill>
                    <a:srgbClr val="21314D"/>
                  </a:solidFill>
                  <a:effectLst/>
                  <a:uLnTx/>
                  <a:uFillTx/>
                  <a:latin typeface="Helvetica Neue"/>
                  <a:ea typeface="+mn-ea"/>
                  <a:cs typeface="Arial"/>
                </a:rPr>
                <a:t>CSV file created and passed along to Cloud Services</a:t>
              </a:r>
              <a:endParaRPr kumimoji="0" lang="en-US" sz="1700" b="0" i="0" u="none" strike="noStrike" kern="1200" cap="none" spc="0" normalizeH="0" baseline="0" noProof="0" dirty="0">
                <a:ln>
                  <a:noFill/>
                </a:ln>
                <a:solidFill>
                  <a:srgbClr val="21314D"/>
                </a:solidFill>
                <a:effectLst/>
                <a:uLnTx/>
                <a:uFillTx/>
                <a:latin typeface="Helvetica Neue" pitchFamily="2" charset="0"/>
                <a:ea typeface="+mn-ea"/>
                <a:cs typeface="Arial" charset="0"/>
              </a:endParaRPr>
            </a:p>
            <a:p>
              <a:pPr marL="0" marR="0" lvl="0" indent="0" algn="l" defTabSz="914400" rtl="0" eaLnBrk="1" fontAlgn="base" latinLnBrk="0" hangingPunct="1">
                <a:lnSpc>
                  <a:spcPct val="100000"/>
                </a:lnSpc>
                <a:spcBef>
                  <a:spcPct val="0"/>
                </a:spcBef>
                <a:spcAft>
                  <a:spcPts val="1700"/>
                </a:spcAft>
                <a:buClrTx/>
                <a:buSzTx/>
                <a:buFontTx/>
                <a:buNone/>
                <a:tabLst/>
                <a:defRPr/>
              </a:pPr>
              <a:r>
                <a:rPr kumimoji="0" lang="en-US" sz="1700" b="0" i="0" u="none" strike="noStrike" kern="1200" cap="none" spc="0" normalizeH="0" baseline="0" noProof="0" dirty="0">
                  <a:ln>
                    <a:noFill/>
                  </a:ln>
                  <a:solidFill>
                    <a:srgbClr val="21314D"/>
                  </a:solidFill>
                  <a:effectLst/>
                  <a:uLnTx/>
                  <a:uFillTx/>
                  <a:latin typeface="Helvetica Neue"/>
                  <a:ea typeface="+mn-ea"/>
                  <a:cs typeface="Arial"/>
                </a:rPr>
                <a:t>Cloud Services uploads CSV into Partner Portal</a:t>
              </a:r>
              <a:endParaRPr kumimoji="0" lang="en-US" sz="1700" b="0" i="0" u="none" strike="noStrike" kern="1200" cap="none" spc="0" normalizeH="0" baseline="0" noProof="0" dirty="0">
                <a:ln>
                  <a:noFill/>
                </a:ln>
                <a:solidFill>
                  <a:srgbClr val="21314D"/>
                </a:solidFill>
                <a:effectLst/>
                <a:uLnTx/>
                <a:uFillTx/>
                <a:latin typeface="Helvetica Neue" pitchFamily="2" charset="0"/>
                <a:ea typeface="+mn-ea"/>
                <a:cs typeface="Arial" charset="0"/>
              </a:endParaRPr>
            </a:p>
          </p:txBody>
        </p:sp>
      </p:grpSp>
      <p:grpSp>
        <p:nvGrpSpPr>
          <p:cNvPr id="169" name="Group 168">
            <a:extLst>
              <a:ext uri="{FF2B5EF4-FFF2-40B4-BE49-F238E27FC236}">
                <a16:creationId xmlns:a16="http://schemas.microsoft.com/office/drawing/2014/main" id="{8239D81D-4779-B44F-8B61-C230963A13AE}"/>
              </a:ext>
            </a:extLst>
          </p:cNvPr>
          <p:cNvGrpSpPr/>
          <p:nvPr/>
        </p:nvGrpSpPr>
        <p:grpSpPr>
          <a:xfrm>
            <a:off x="7863970" y="3319627"/>
            <a:ext cx="3372824" cy="2664583"/>
            <a:chOff x="4408386" y="3919348"/>
            <a:chExt cx="3372826" cy="2664583"/>
          </a:xfrm>
        </p:grpSpPr>
        <p:sp>
          <p:nvSpPr>
            <p:cNvPr id="170" name="Text Placeholder 4">
              <a:extLst>
                <a:ext uri="{FF2B5EF4-FFF2-40B4-BE49-F238E27FC236}">
                  <a16:creationId xmlns:a16="http://schemas.microsoft.com/office/drawing/2014/main" id="{19B50580-BE44-5F47-8C2D-132357506FA9}"/>
                </a:ext>
              </a:extLst>
            </p:cNvPr>
            <p:cNvSpPr txBox="1">
              <a:spLocks/>
            </p:cNvSpPr>
            <p:nvPr/>
          </p:nvSpPr>
          <p:spPr>
            <a:xfrm>
              <a:off x="5058200" y="3919348"/>
              <a:ext cx="2073196" cy="410886"/>
            </a:xfrm>
            <a:prstGeom prst="rect">
              <a:avLst/>
            </a:prstGeom>
          </p:spPr>
          <p:txBody>
            <a:bodyPr anchor="t"/>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300" b="1" i="0" u="none" strike="noStrike" kern="1200" cap="none" spc="0" normalizeH="0" baseline="0" noProof="0" dirty="0">
                  <a:ln>
                    <a:noFill/>
                  </a:ln>
                  <a:solidFill>
                    <a:srgbClr val="71C47B"/>
                  </a:solidFill>
                  <a:effectLst/>
                  <a:uLnTx/>
                  <a:uFillTx/>
                  <a:latin typeface="Corbel" panose="020B0503020204020204" pitchFamily="34" charset="0"/>
                  <a:ea typeface="+mn-ea"/>
                  <a:cs typeface="+mn-cs"/>
                </a:rPr>
                <a:t>High Touch</a:t>
              </a:r>
            </a:p>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2300" b="1" i="0" u="none" strike="noStrike" kern="1200" cap="none" spc="0" normalizeH="0" baseline="0" noProof="0" dirty="0">
                <a:ln>
                  <a:noFill/>
                </a:ln>
                <a:solidFill>
                  <a:srgbClr val="000000"/>
                </a:solidFill>
                <a:effectLst/>
                <a:uLnTx/>
                <a:uFillTx/>
                <a:latin typeface="Corbel" panose="020B0503020204020204"/>
                <a:ea typeface="+mn-ea"/>
                <a:cs typeface="+mn-cs"/>
              </a:endParaRPr>
            </a:p>
          </p:txBody>
        </p:sp>
        <p:sp>
          <p:nvSpPr>
            <p:cNvPr id="171" name="TextBox 170">
              <a:extLst>
                <a:ext uri="{FF2B5EF4-FFF2-40B4-BE49-F238E27FC236}">
                  <a16:creationId xmlns:a16="http://schemas.microsoft.com/office/drawing/2014/main" id="{CA01E1E9-02C3-494B-A0CE-B08A5D1CB0E2}"/>
                </a:ext>
              </a:extLst>
            </p:cNvPr>
            <p:cNvSpPr txBox="1"/>
            <p:nvPr/>
          </p:nvSpPr>
          <p:spPr>
            <a:xfrm>
              <a:off x="4408386" y="4485921"/>
              <a:ext cx="3372826" cy="20980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base" latinLnBrk="0" hangingPunct="1">
                <a:lnSpc>
                  <a:spcPct val="100000"/>
                </a:lnSpc>
                <a:spcBef>
                  <a:spcPct val="0"/>
                </a:spcBef>
                <a:spcAft>
                  <a:spcPts val="1700"/>
                </a:spcAft>
                <a:buClrTx/>
                <a:buSzTx/>
                <a:buFontTx/>
                <a:buNone/>
                <a:tabLst/>
                <a:defRPr/>
              </a:pPr>
              <a:r>
                <a:rPr kumimoji="0" lang="en-US" sz="1700" b="0" i="0" u="none" strike="noStrike" kern="1200" cap="none" spc="0" normalizeH="0" baseline="0" noProof="0" dirty="0">
                  <a:ln>
                    <a:noFill/>
                  </a:ln>
                  <a:solidFill>
                    <a:srgbClr val="21314D"/>
                  </a:solidFill>
                  <a:effectLst/>
                  <a:uLnTx/>
                  <a:uFillTx/>
                  <a:latin typeface="Helvetica Neue"/>
                  <a:ea typeface="+mn-ea"/>
                  <a:cs typeface="Arial"/>
                </a:rPr>
                <a:t>Everything within Low &amp; Medium Touch PLUS:</a:t>
              </a:r>
              <a:endParaRPr kumimoji="0" lang="en-US" sz="1700" b="0" i="0" u="none" strike="noStrike" kern="1200" cap="none" spc="0" normalizeH="0" baseline="0" noProof="0" dirty="0">
                <a:ln>
                  <a:noFill/>
                </a:ln>
                <a:solidFill>
                  <a:srgbClr val="21314D"/>
                </a:solidFill>
                <a:effectLst/>
                <a:uLnTx/>
                <a:uFillTx/>
                <a:latin typeface="Helvetica Neue" pitchFamily="2" charset="0"/>
                <a:ea typeface="+mn-ea"/>
                <a:cs typeface="Arial" charset="0"/>
              </a:endParaRPr>
            </a:p>
            <a:p>
              <a:pPr marL="0" marR="0" lvl="0" indent="0" algn="l" defTabSz="914400" rtl="0" eaLnBrk="1" fontAlgn="base" latinLnBrk="0" hangingPunct="1">
                <a:lnSpc>
                  <a:spcPct val="100000"/>
                </a:lnSpc>
                <a:spcBef>
                  <a:spcPct val="0"/>
                </a:spcBef>
                <a:spcAft>
                  <a:spcPts val="1700"/>
                </a:spcAft>
                <a:buClrTx/>
                <a:buSzTx/>
                <a:buFontTx/>
                <a:buNone/>
                <a:tabLst/>
                <a:defRPr/>
              </a:pPr>
              <a:r>
                <a:rPr kumimoji="0" lang="en-US" sz="1700" b="0" i="0" u="none" strike="noStrike" kern="1200" cap="none" spc="0" normalizeH="0" baseline="0" noProof="0" dirty="0">
                  <a:ln>
                    <a:noFill/>
                  </a:ln>
                  <a:solidFill>
                    <a:srgbClr val="21314D"/>
                  </a:solidFill>
                  <a:effectLst/>
                  <a:uLnTx/>
                  <a:uFillTx/>
                  <a:latin typeface="Helvetica Neue"/>
                  <a:ea typeface="+mn-ea"/>
                  <a:cs typeface="Arial"/>
                </a:rPr>
                <a:t>Creation of settings and policies, white-glove service of powering on device for profile download</a:t>
              </a:r>
              <a:endParaRPr kumimoji="0" lang="en-US" sz="1700" b="0" i="0" u="none" strike="noStrike" kern="1200" cap="none" spc="0" normalizeH="0" baseline="0" noProof="0" dirty="0">
                <a:ln>
                  <a:noFill/>
                </a:ln>
                <a:solidFill>
                  <a:srgbClr val="21314D"/>
                </a:solidFill>
                <a:effectLst/>
                <a:uLnTx/>
                <a:uFillTx/>
                <a:latin typeface="Helvetica Neue" pitchFamily="2" charset="0"/>
                <a:ea typeface="+mn-ea"/>
                <a:cs typeface="Arial" charset="0"/>
              </a:endParaRPr>
            </a:p>
            <a:p>
              <a:pPr marL="0" marR="0" lvl="0" indent="0" algn="l" defTabSz="914400" rtl="0" eaLnBrk="1" fontAlgn="base" latinLnBrk="0" hangingPunct="1">
                <a:lnSpc>
                  <a:spcPct val="100000"/>
                </a:lnSpc>
                <a:spcBef>
                  <a:spcPct val="0"/>
                </a:spcBef>
                <a:spcAft>
                  <a:spcPts val="1700"/>
                </a:spcAft>
                <a:buClrTx/>
                <a:buSzTx/>
                <a:buFontTx/>
                <a:buNone/>
                <a:tabLst/>
                <a:defRPr/>
              </a:pPr>
              <a:r>
                <a:rPr lang="en-US" sz="1700" dirty="0">
                  <a:solidFill>
                    <a:srgbClr val="21314D"/>
                  </a:solidFill>
                  <a:latin typeface="Helvetica Neue"/>
                  <a:cs typeface="Arial"/>
                </a:rPr>
                <a:t>Product is re-boxed and shipped</a:t>
              </a:r>
              <a:endParaRPr kumimoji="0" lang="en-US" sz="1700" b="0" i="0" u="none" strike="noStrike" kern="1200" cap="none" spc="0" normalizeH="0" baseline="0" noProof="0" dirty="0">
                <a:ln>
                  <a:noFill/>
                </a:ln>
                <a:solidFill>
                  <a:srgbClr val="21314D"/>
                </a:solidFill>
                <a:effectLst/>
                <a:uLnTx/>
                <a:uFillTx/>
                <a:latin typeface="Helvetica Neue" pitchFamily="2" charset="0"/>
                <a:ea typeface="+mn-ea"/>
                <a:cs typeface="Arial" charset="0"/>
              </a:endParaRPr>
            </a:p>
          </p:txBody>
        </p:sp>
      </p:grpSp>
      <p:pic>
        <p:nvPicPr>
          <p:cNvPr id="173" name="Picture 64" descr="Line arrow Slight curve">
            <a:extLst>
              <a:ext uri="{FF2B5EF4-FFF2-40B4-BE49-F238E27FC236}">
                <a16:creationId xmlns:a16="http://schemas.microsoft.com/office/drawing/2014/main" id="{661725A9-BE9E-0D42-9B12-DF5917603B66}"/>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p:blipFill>
        <p:spPr>
          <a:xfrm rot="5400000">
            <a:off x="2339587" y="1825386"/>
            <a:ext cx="922540" cy="922540"/>
          </a:xfrm>
          <a:prstGeom prst="rect">
            <a:avLst/>
          </a:prstGeom>
        </p:spPr>
      </p:pic>
      <p:pic>
        <p:nvPicPr>
          <p:cNvPr id="174" name="Picture 64" descr="Line arrow Slight curve">
            <a:extLst>
              <a:ext uri="{FF2B5EF4-FFF2-40B4-BE49-F238E27FC236}">
                <a16:creationId xmlns:a16="http://schemas.microsoft.com/office/drawing/2014/main" id="{7BE4A7AA-9ADE-A14C-A730-E4FCBB29FDF0}"/>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p:blipFill>
        <p:spPr>
          <a:xfrm rot="16200000" flipV="1">
            <a:off x="9089111" y="1824688"/>
            <a:ext cx="922540" cy="922540"/>
          </a:xfrm>
          <a:prstGeom prst="rect">
            <a:avLst/>
          </a:prstGeom>
        </p:spPr>
      </p:pic>
    </p:spTree>
    <p:extLst>
      <p:ext uri="{BB962C8B-B14F-4D97-AF65-F5344CB8AC3E}">
        <p14:creationId xmlns:p14="http://schemas.microsoft.com/office/powerpoint/2010/main" val="11354561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991C2B-1BE9-EF49-B19F-3F24752A8223}"/>
              </a:ext>
            </a:extLst>
          </p:cNvPr>
          <p:cNvSpPr>
            <a:spLocks noGrp="1"/>
          </p:cNvSpPr>
          <p:nvPr>
            <p:ph type="title"/>
          </p:nvPr>
        </p:nvSpPr>
        <p:spPr/>
        <p:txBody>
          <a:bodyPr/>
          <a:lstStyle/>
          <a:p>
            <a:r>
              <a:rPr lang="en-US" dirty="0"/>
              <a:t>LOW TOUCH ENROLLMENT</a:t>
            </a:r>
          </a:p>
        </p:txBody>
      </p:sp>
      <p:sp>
        <p:nvSpPr>
          <p:cNvPr id="25" name="Text Placeholder 43">
            <a:extLst>
              <a:ext uri="{FF2B5EF4-FFF2-40B4-BE49-F238E27FC236}">
                <a16:creationId xmlns:a16="http://schemas.microsoft.com/office/drawing/2014/main" id="{994017EE-1BBE-FC45-ADE2-BE50A7F1B899}"/>
              </a:ext>
            </a:extLst>
          </p:cNvPr>
          <p:cNvSpPr txBox="1">
            <a:spLocks/>
          </p:cNvSpPr>
          <p:nvPr/>
        </p:nvSpPr>
        <p:spPr>
          <a:xfrm>
            <a:off x="721194" y="349073"/>
            <a:ext cx="10515600" cy="121926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auto">
              <a:spcAft>
                <a:spcPts val="0"/>
              </a:spcAft>
              <a:buFont typeface="Arial" panose="020B0604020202020204" pitchFamily="34" charset="0"/>
              <a:buNone/>
            </a:pPr>
            <a:r>
              <a:rPr lang="en-US" sz="2000" dirty="0"/>
              <a:t>MICROSOFT AUTOPILOT</a:t>
            </a:r>
          </a:p>
        </p:txBody>
      </p:sp>
      <p:sp>
        <p:nvSpPr>
          <p:cNvPr id="133" name="Rounded Rectangle 132">
            <a:extLst>
              <a:ext uri="{FF2B5EF4-FFF2-40B4-BE49-F238E27FC236}">
                <a16:creationId xmlns:a16="http://schemas.microsoft.com/office/drawing/2014/main" id="{7C06BF54-F656-CB48-A570-47E31B7A9E67}"/>
              </a:ext>
            </a:extLst>
          </p:cNvPr>
          <p:cNvSpPr/>
          <p:nvPr/>
        </p:nvSpPr>
        <p:spPr>
          <a:xfrm>
            <a:off x="7807462" y="1616380"/>
            <a:ext cx="1809136" cy="912381"/>
          </a:xfrm>
          <a:prstGeom prst="roundRect">
            <a:avLst/>
          </a:prstGeom>
          <a:ln w="38100">
            <a:solidFill>
              <a:srgbClr val="FFB81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700" dirty="0">
                <a:solidFill>
                  <a:schemeClr val="bg1"/>
                </a:solidFill>
              </a:rPr>
              <a:t>Enrolled Devices Arrive at Destination</a:t>
            </a:r>
          </a:p>
        </p:txBody>
      </p:sp>
      <p:cxnSp>
        <p:nvCxnSpPr>
          <p:cNvPr id="181" name="Elbow Connector 180">
            <a:extLst>
              <a:ext uri="{FF2B5EF4-FFF2-40B4-BE49-F238E27FC236}">
                <a16:creationId xmlns:a16="http://schemas.microsoft.com/office/drawing/2014/main" id="{66760955-7CFC-9F41-BF44-4DFE9AA6E5AD}"/>
              </a:ext>
            </a:extLst>
          </p:cNvPr>
          <p:cNvCxnSpPr>
            <a:stCxn id="98" idx="0"/>
            <a:endCxn id="133" idx="1"/>
          </p:cNvCxnSpPr>
          <p:nvPr/>
        </p:nvCxnSpPr>
        <p:spPr>
          <a:xfrm rot="5400000" flipH="1" flipV="1">
            <a:off x="6217714" y="2557503"/>
            <a:ext cx="2074679" cy="1104817"/>
          </a:xfrm>
          <a:prstGeom prst="bentConnector2">
            <a:avLst/>
          </a:prstGeom>
          <a:ln w="19050">
            <a:solidFill>
              <a:schemeClr val="bg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83" name="Elbow Connector 182">
            <a:extLst>
              <a:ext uri="{FF2B5EF4-FFF2-40B4-BE49-F238E27FC236}">
                <a16:creationId xmlns:a16="http://schemas.microsoft.com/office/drawing/2014/main" id="{BEA98EDE-D613-C34F-90D8-A84A7E4ADC9A}"/>
              </a:ext>
            </a:extLst>
          </p:cNvPr>
          <p:cNvCxnSpPr>
            <a:stCxn id="117" idx="0"/>
            <a:endCxn id="133" idx="3"/>
          </p:cNvCxnSpPr>
          <p:nvPr/>
        </p:nvCxnSpPr>
        <p:spPr>
          <a:xfrm rot="16200000" flipV="1">
            <a:off x="9134213" y="2554956"/>
            <a:ext cx="2074676" cy="1109905"/>
          </a:xfrm>
          <a:prstGeom prst="bentConnector2">
            <a:avLst/>
          </a:prstGeom>
          <a:ln w="19050">
            <a:solidFill>
              <a:schemeClr val="bg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87" name="Straight Arrow Connector 186">
            <a:extLst>
              <a:ext uri="{FF2B5EF4-FFF2-40B4-BE49-F238E27FC236}">
                <a16:creationId xmlns:a16="http://schemas.microsoft.com/office/drawing/2014/main" id="{0CC484C0-E91B-8E43-A636-AD3246C61B42}"/>
              </a:ext>
            </a:extLst>
          </p:cNvPr>
          <p:cNvCxnSpPr>
            <a:cxnSpLocks/>
            <a:stCxn id="98" idx="3"/>
            <a:endCxn id="129" idx="1"/>
          </p:cNvCxnSpPr>
          <p:nvPr/>
        </p:nvCxnSpPr>
        <p:spPr>
          <a:xfrm flipV="1">
            <a:off x="7406142" y="4853165"/>
            <a:ext cx="477520" cy="3"/>
          </a:xfrm>
          <a:prstGeom prst="straightConnector1">
            <a:avLst/>
          </a:prstGeom>
          <a:ln w="19050">
            <a:solidFill>
              <a:schemeClr val="bg1"/>
            </a:solidFill>
            <a:tailEnd type="triangle" w="lg" len="lg"/>
          </a:ln>
        </p:spPr>
        <p:style>
          <a:lnRef idx="1">
            <a:schemeClr val="accent1"/>
          </a:lnRef>
          <a:fillRef idx="0">
            <a:schemeClr val="accent1"/>
          </a:fillRef>
          <a:effectRef idx="0">
            <a:schemeClr val="accent1"/>
          </a:effectRef>
          <a:fontRef idx="minor">
            <a:schemeClr val="tx1"/>
          </a:fontRef>
        </p:style>
      </p:cxnSp>
      <p:sp>
        <p:nvSpPr>
          <p:cNvPr id="98" name="Rounded Rectangle 97">
            <a:extLst>
              <a:ext uri="{FF2B5EF4-FFF2-40B4-BE49-F238E27FC236}">
                <a16:creationId xmlns:a16="http://schemas.microsoft.com/office/drawing/2014/main" id="{9D083D3D-5F23-A842-B738-3FE52D7898B2}"/>
              </a:ext>
            </a:extLst>
          </p:cNvPr>
          <p:cNvSpPr/>
          <p:nvPr/>
        </p:nvSpPr>
        <p:spPr>
          <a:xfrm>
            <a:off x="5999148" y="4147250"/>
            <a:ext cx="1406994" cy="1411835"/>
          </a:xfrm>
          <a:prstGeom prst="roundRect">
            <a:avLst/>
          </a:prstGeom>
          <a:ln w="38100">
            <a:solidFill>
              <a:srgbClr val="CD5C3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700" dirty="0">
                <a:solidFill>
                  <a:schemeClr val="bg1"/>
                </a:solidFill>
              </a:rPr>
              <a:t>Serial &amp; PKID captured in Tech Data LC</a:t>
            </a:r>
          </a:p>
        </p:txBody>
      </p:sp>
      <p:sp>
        <p:nvSpPr>
          <p:cNvPr id="117" name="Rounded Rectangle 116">
            <a:extLst>
              <a:ext uri="{FF2B5EF4-FFF2-40B4-BE49-F238E27FC236}">
                <a16:creationId xmlns:a16="http://schemas.microsoft.com/office/drawing/2014/main" id="{78250912-0C8E-AB4E-A0D1-C4A0FF726889}"/>
              </a:ext>
            </a:extLst>
          </p:cNvPr>
          <p:cNvSpPr/>
          <p:nvPr/>
        </p:nvSpPr>
        <p:spPr>
          <a:xfrm>
            <a:off x="10023006" y="4147247"/>
            <a:ext cx="1406994" cy="1411835"/>
          </a:xfrm>
          <a:prstGeom prst="roundRect">
            <a:avLst/>
          </a:prstGeom>
          <a:ln w="38100">
            <a:solidFill>
              <a:srgbClr val="CD5C3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700" dirty="0">
                <a:solidFill>
                  <a:schemeClr val="bg1"/>
                </a:solidFill>
              </a:rPr>
              <a:t>Cloud Services uploads into Partner Portal</a:t>
            </a:r>
          </a:p>
        </p:txBody>
      </p:sp>
      <p:sp>
        <p:nvSpPr>
          <p:cNvPr id="197" name="Rectangle 196">
            <a:extLst>
              <a:ext uri="{FF2B5EF4-FFF2-40B4-BE49-F238E27FC236}">
                <a16:creationId xmlns:a16="http://schemas.microsoft.com/office/drawing/2014/main" id="{5B994FBA-FE2F-0448-AF1D-471F5E9DBFC5}"/>
              </a:ext>
            </a:extLst>
          </p:cNvPr>
          <p:cNvSpPr/>
          <p:nvPr/>
        </p:nvSpPr>
        <p:spPr>
          <a:xfrm>
            <a:off x="10342349" y="2996618"/>
            <a:ext cx="708075" cy="83311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00" name="Straight Arrow Connector 199">
            <a:extLst>
              <a:ext uri="{FF2B5EF4-FFF2-40B4-BE49-F238E27FC236}">
                <a16:creationId xmlns:a16="http://schemas.microsoft.com/office/drawing/2014/main" id="{643590BA-5BA1-AB4E-9C5F-7C4AD30A385C}"/>
              </a:ext>
            </a:extLst>
          </p:cNvPr>
          <p:cNvCxnSpPr>
            <a:cxnSpLocks/>
            <a:stCxn id="51" idx="3"/>
            <a:endCxn id="98" idx="1"/>
          </p:cNvCxnSpPr>
          <p:nvPr/>
        </p:nvCxnSpPr>
        <p:spPr>
          <a:xfrm flipV="1">
            <a:off x="5592748" y="4853168"/>
            <a:ext cx="406400" cy="3515"/>
          </a:xfrm>
          <a:prstGeom prst="straightConnector1">
            <a:avLst/>
          </a:prstGeom>
          <a:ln w="19050">
            <a:solidFill>
              <a:schemeClr val="bg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88" name="Straight Arrow Connector 187">
            <a:extLst>
              <a:ext uri="{FF2B5EF4-FFF2-40B4-BE49-F238E27FC236}">
                <a16:creationId xmlns:a16="http://schemas.microsoft.com/office/drawing/2014/main" id="{3223DA12-0C29-F242-AE9C-8C539C5722BC}"/>
              </a:ext>
            </a:extLst>
          </p:cNvPr>
          <p:cNvCxnSpPr>
            <a:cxnSpLocks/>
            <a:stCxn id="129" idx="3"/>
            <a:endCxn id="117" idx="1"/>
          </p:cNvCxnSpPr>
          <p:nvPr/>
        </p:nvCxnSpPr>
        <p:spPr>
          <a:xfrm>
            <a:off x="9540406" y="4853165"/>
            <a:ext cx="482600" cy="0"/>
          </a:xfrm>
          <a:prstGeom prst="straightConnector1">
            <a:avLst/>
          </a:prstGeom>
          <a:ln w="19050">
            <a:solidFill>
              <a:schemeClr val="bg1"/>
            </a:solidFill>
            <a:tailEnd type="triangle" w="lg" len="lg"/>
          </a:ln>
        </p:spPr>
        <p:style>
          <a:lnRef idx="1">
            <a:schemeClr val="accent1"/>
          </a:lnRef>
          <a:fillRef idx="0">
            <a:schemeClr val="accent1"/>
          </a:fillRef>
          <a:effectRef idx="0">
            <a:schemeClr val="accent1"/>
          </a:effectRef>
          <a:fontRef idx="minor">
            <a:schemeClr val="tx1"/>
          </a:fontRef>
        </p:style>
      </p:cxnSp>
      <p:sp>
        <p:nvSpPr>
          <p:cNvPr id="129" name="Trapezoid 128">
            <a:extLst>
              <a:ext uri="{FF2B5EF4-FFF2-40B4-BE49-F238E27FC236}">
                <a16:creationId xmlns:a16="http://schemas.microsoft.com/office/drawing/2014/main" id="{C2564B3B-6A15-CB49-B1FB-70EFED0D0F05}"/>
              </a:ext>
            </a:extLst>
          </p:cNvPr>
          <p:cNvSpPr/>
          <p:nvPr/>
        </p:nvSpPr>
        <p:spPr>
          <a:xfrm>
            <a:off x="7807462" y="4548365"/>
            <a:ext cx="1809144" cy="609600"/>
          </a:xfrm>
          <a:prstGeom prst="trapezoid">
            <a:avLst/>
          </a:prstGeom>
          <a:ln w="28575">
            <a:solidFill>
              <a:srgbClr val="71C47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700" dirty="0"/>
              <a:t>Info. sent to Cloud Services</a:t>
            </a:r>
          </a:p>
        </p:txBody>
      </p:sp>
      <p:sp>
        <p:nvSpPr>
          <p:cNvPr id="51" name="Rounded Rectangle 50">
            <a:extLst>
              <a:ext uri="{FF2B5EF4-FFF2-40B4-BE49-F238E27FC236}">
                <a16:creationId xmlns:a16="http://schemas.microsoft.com/office/drawing/2014/main" id="{534AB4EA-CA59-0540-804E-FC8B1F6D009D}"/>
              </a:ext>
            </a:extLst>
          </p:cNvPr>
          <p:cNvSpPr/>
          <p:nvPr/>
        </p:nvSpPr>
        <p:spPr>
          <a:xfrm>
            <a:off x="4185754" y="4150765"/>
            <a:ext cx="1406994" cy="1411835"/>
          </a:xfrm>
          <a:prstGeom prst="roundRect">
            <a:avLst/>
          </a:prstGeom>
          <a:ln w="38100">
            <a:solidFill>
              <a:srgbClr val="CD5C3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700" dirty="0">
                <a:solidFill>
                  <a:schemeClr val="bg1"/>
                </a:solidFill>
              </a:rPr>
              <a:t>Order entered in Tech Data system</a:t>
            </a:r>
          </a:p>
        </p:txBody>
      </p:sp>
      <p:cxnSp>
        <p:nvCxnSpPr>
          <p:cNvPr id="185" name="Straight Arrow Connector 184">
            <a:extLst>
              <a:ext uri="{FF2B5EF4-FFF2-40B4-BE49-F238E27FC236}">
                <a16:creationId xmlns:a16="http://schemas.microsoft.com/office/drawing/2014/main" id="{BCE9B671-D021-8641-9B72-817DC0338DEE}"/>
              </a:ext>
            </a:extLst>
          </p:cNvPr>
          <p:cNvCxnSpPr>
            <a:cxnSpLocks/>
            <a:stCxn id="55" idx="3"/>
            <a:endCxn id="51" idx="1"/>
          </p:cNvCxnSpPr>
          <p:nvPr/>
        </p:nvCxnSpPr>
        <p:spPr>
          <a:xfrm>
            <a:off x="3779354" y="4853164"/>
            <a:ext cx="406400" cy="3519"/>
          </a:xfrm>
          <a:prstGeom prst="straightConnector1">
            <a:avLst/>
          </a:prstGeom>
          <a:ln w="19050">
            <a:solidFill>
              <a:schemeClr val="bg1"/>
            </a:solidFill>
            <a:tailEnd type="triangle" w="lg" len="lg"/>
          </a:ln>
        </p:spPr>
        <p:style>
          <a:lnRef idx="1">
            <a:schemeClr val="accent1"/>
          </a:lnRef>
          <a:fillRef idx="0">
            <a:schemeClr val="accent1"/>
          </a:fillRef>
          <a:effectRef idx="0">
            <a:schemeClr val="accent1"/>
          </a:effectRef>
          <a:fontRef idx="minor">
            <a:schemeClr val="tx1"/>
          </a:fontRef>
        </p:style>
      </p:cxnSp>
      <p:sp>
        <p:nvSpPr>
          <p:cNvPr id="55" name="Rounded Rectangle 54">
            <a:extLst>
              <a:ext uri="{FF2B5EF4-FFF2-40B4-BE49-F238E27FC236}">
                <a16:creationId xmlns:a16="http://schemas.microsoft.com/office/drawing/2014/main" id="{3939C9ED-213D-224F-9600-DCA4A9466CFC}"/>
              </a:ext>
            </a:extLst>
          </p:cNvPr>
          <p:cNvSpPr/>
          <p:nvPr/>
        </p:nvSpPr>
        <p:spPr>
          <a:xfrm>
            <a:off x="2067228" y="4147246"/>
            <a:ext cx="1712126" cy="1411836"/>
          </a:xfrm>
          <a:prstGeom prst="roundRect">
            <a:avLst/>
          </a:prstGeom>
          <a:ln w="38100">
            <a:solidFill>
              <a:srgbClr val="FFB81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700" dirty="0">
                <a:solidFill>
                  <a:schemeClr val="bg1"/>
                </a:solidFill>
              </a:rPr>
              <a:t>Order placed with Tech Data – including Tenant ID &amp; Service SKU </a:t>
            </a:r>
          </a:p>
        </p:txBody>
      </p:sp>
      <p:sp>
        <p:nvSpPr>
          <p:cNvPr id="82" name="Rectangle 81">
            <a:extLst>
              <a:ext uri="{FF2B5EF4-FFF2-40B4-BE49-F238E27FC236}">
                <a16:creationId xmlns:a16="http://schemas.microsoft.com/office/drawing/2014/main" id="{CA8516CE-40C1-1B4C-9671-7CE78E3C5EE2}"/>
              </a:ext>
            </a:extLst>
          </p:cNvPr>
          <p:cNvSpPr/>
          <p:nvPr/>
        </p:nvSpPr>
        <p:spPr>
          <a:xfrm>
            <a:off x="6349022" y="3113259"/>
            <a:ext cx="708075" cy="55119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99" name="Graphic 198" descr="Truck">
            <a:extLst>
              <a:ext uri="{FF2B5EF4-FFF2-40B4-BE49-F238E27FC236}">
                <a16:creationId xmlns:a16="http://schemas.microsoft.com/office/drawing/2014/main" id="{15ACEAA1-1DD0-CA4D-97D7-402B0872BCCC}"/>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273602" y="2959545"/>
            <a:ext cx="878871" cy="878871"/>
          </a:xfrm>
          <a:prstGeom prst="rect">
            <a:avLst/>
          </a:prstGeom>
        </p:spPr>
      </p:pic>
      <p:pic>
        <p:nvPicPr>
          <p:cNvPr id="196" name="Picture 195">
            <a:extLst>
              <a:ext uri="{FF2B5EF4-FFF2-40B4-BE49-F238E27FC236}">
                <a16:creationId xmlns:a16="http://schemas.microsoft.com/office/drawing/2014/main" id="{927858F7-204E-E14C-ACFD-0012A3D23B14}"/>
              </a:ext>
            </a:extLst>
          </p:cNvPr>
          <p:cNvPicPr>
            <a:picLocks noChangeAspect="1"/>
          </p:cNvPicPr>
          <p:nvPr/>
        </p:nvPicPr>
        <p:blipFill>
          <a:blip r:embed="rId5"/>
          <a:stretch>
            <a:fillRect/>
          </a:stretch>
        </p:blipFill>
        <p:spPr>
          <a:xfrm>
            <a:off x="10156866" y="2968414"/>
            <a:ext cx="1129116" cy="861313"/>
          </a:xfrm>
          <a:prstGeom prst="rect">
            <a:avLst/>
          </a:prstGeom>
        </p:spPr>
      </p:pic>
      <p:sp>
        <p:nvSpPr>
          <p:cNvPr id="31" name="Rounded Rectangle 30">
            <a:extLst>
              <a:ext uri="{FF2B5EF4-FFF2-40B4-BE49-F238E27FC236}">
                <a16:creationId xmlns:a16="http://schemas.microsoft.com/office/drawing/2014/main" id="{8F10BF1F-DF93-B24C-AE11-7C4D3CA0D00B}"/>
              </a:ext>
            </a:extLst>
          </p:cNvPr>
          <p:cNvSpPr/>
          <p:nvPr/>
        </p:nvSpPr>
        <p:spPr>
          <a:xfrm>
            <a:off x="-220280" y="1828800"/>
            <a:ext cx="5566814" cy="521207"/>
          </a:xfrm>
          <a:prstGeom prst="roundRect">
            <a:avLst>
              <a:gd name="adj" fmla="val 50000"/>
            </a:avLst>
          </a:prstGeom>
          <a:solidFill>
            <a:srgbClr val="00558C"/>
          </a:solidFill>
          <a:ln w="12700" cap="flat" cmpd="sng" algn="ctr">
            <a:noFill/>
            <a:prstDash val="solid"/>
            <a:miter lim="800000"/>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130" b="0" i="0" u="none" strike="noStrike" kern="0" cap="none" spc="0" normalizeH="0" baseline="0" noProof="0" dirty="0">
                <a:ln>
                  <a:noFill/>
                </a:ln>
                <a:solidFill>
                  <a:prstClr val="white"/>
                </a:solidFill>
                <a:effectLst/>
                <a:uLnTx/>
                <a:uFillTx/>
                <a:latin typeface="Calibri"/>
                <a:ea typeface="+mn-ea"/>
                <a:cs typeface="+mn-cs"/>
              </a:rPr>
              <a:t>     SERIAL &amp; PKID SCANNED ON OUTBOUND</a:t>
            </a:r>
          </a:p>
        </p:txBody>
      </p:sp>
      <p:sp>
        <p:nvSpPr>
          <p:cNvPr id="32" name="Rounded Rectangle 31">
            <a:extLst>
              <a:ext uri="{FF2B5EF4-FFF2-40B4-BE49-F238E27FC236}">
                <a16:creationId xmlns:a16="http://schemas.microsoft.com/office/drawing/2014/main" id="{058AE0C1-F497-F349-9EC9-212A2CCB3892}"/>
              </a:ext>
            </a:extLst>
          </p:cNvPr>
          <p:cNvSpPr/>
          <p:nvPr/>
        </p:nvSpPr>
        <p:spPr>
          <a:xfrm>
            <a:off x="-220280" y="2409915"/>
            <a:ext cx="5566814" cy="521207"/>
          </a:xfrm>
          <a:prstGeom prst="roundRect">
            <a:avLst>
              <a:gd name="adj" fmla="val 50000"/>
            </a:avLst>
          </a:prstGeom>
          <a:solidFill>
            <a:srgbClr val="CCD814"/>
          </a:solidFill>
          <a:ln w="12700" cap="flat" cmpd="sng" algn="ctr">
            <a:noFill/>
            <a:prstDash val="solid"/>
            <a:miter lim="800000"/>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130" b="0" i="0" u="none" strike="noStrike" kern="0" cap="none" spc="0" normalizeH="0" baseline="0" noProof="0" dirty="0">
                <a:ln>
                  <a:noFill/>
                </a:ln>
                <a:solidFill>
                  <a:prstClr val="white"/>
                </a:solidFill>
                <a:effectLst/>
                <a:uLnTx/>
                <a:uFillTx/>
                <a:latin typeface="Calibri"/>
                <a:ea typeface="+mn-ea"/>
                <a:cs typeface="+mn-cs"/>
              </a:rPr>
              <a:t>     CSV CREATED AND SENT TO CS TEAM</a:t>
            </a:r>
          </a:p>
        </p:txBody>
      </p:sp>
      <p:sp>
        <p:nvSpPr>
          <p:cNvPr id="33" name="Rounded Rectangle 32">
            <a:extLst>
              <a:ext uri="{FF2B5EF4-FFF2-40B4-BE49-F238E27FC236}">
                <a16:creationId xmlns:a16="http://schemas.microsoft.com/office/drawing/2014/main" id="{9338653B-7D49-4F42-A414-112EC9DC1B5D}"/>
              </a:ext>
            </a:extLst>
          </p:cNvPr>
          <p:cNvSpPr/>
          <p:nvPr/>
        </p:nvSpPr>
        <p:spPr>
          <a:xfrm>
            <a:off x="-220280" y="2991030"/>
            <a:ext cx="5566814" cy="521207"/>
          </a:xfrm>
          <a:prstGeom prst="roundRect">
            <a:avLst>
              <a:gd name="adj" fmla="val 50000"/>
            </a:avLst>
          </a:prstGeom>
          <a:solidFill>
            <a:schemeClr val="tx2"/>
          </a:solidFill>
          <a:ln w="12700" cap="flat" cmpd="sng" algn="ctr">
            <a:noFill/>
            <a:prstDash val="solid"/>
            <a:miter lim="800000"/>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130" b="0" i="0" u="none" strike="noStrike" kern="0" cap="none" spc="0" normalizeH="0" baseline="0" noProof="0" dirty="0">
                <a:ln>
                  <a:noFill/>
                </a:ln>
                <a:solidFill>
                  <a:prstClr val="white"/>
                </a:solidFill>
                <a:effectLst/>
                <a:uLnTx/>
                <a:uFillTx/>
                <a:latin typeface="Calibri"/>
                <a:ea typeface="+mn-ea"/>
                <a:cs typeface="+mn-cs"/>
              </a:rPr>
              <a:t>     </a:t>
            </a:r>
            <a:r>
              <a:rPr lang="en-US" sz="2130" kern="0" dirty="0">
                <a:solidFill>
                  <a:prstClr val="white"/>
                </a:solidFill>
                <a:latin typeface="Calibri"/>
                <a:cs typeface="+mn-cs"/>
              </a:rPr>
              <a:t>SKU REQUIRED: 80026696 or 80026699 </a:t>
            </a:r>
            <a:endParaRPr kumimoji="0" lang="en-US" sz="2130" b="0" i="0" u="none" strike="noStrike" kern="0" cap="none" spc="0" normalizeH="0" baseline="0" noProof="0" dirty="0">
              <a:ln>
                <a:noFill/>
              </a:ln>
              <a:solidFill>
                <a:prstClr val="white"/>
              </a:solidFill>
              <a:effectLst/>
              <a:uLnTx/>
              <a:uFillTx/>
              <a:latin typeface="Calibri"/>
              <a:ea typeface="+mn-ea"/>
              <a:cs typeface="+mn-cs"/>
            </a:endParaRPr>
          </a:p>
        </p:txBody>
      </p:sp>
    </p:spTree>
    <p:extLst>
      <p:ext uri="{BB962C8B-B14F-4D97-AF65-F5344CB8AC3E}">
        <p14:creationId xmlns:p14="http://schemas.microsoft.com/office/powerpoint/2010/main" val="12667254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991C2B-1BE9-EF49-B19F-3F24752A8223}"/>
              </a:ext>
            </a:extLst>
          </p:cNvPr>
          <p:cNvSpPr>
            <a:spLocks noGrp="1"/>
          </p:cNvSpPr>
          <p:nvPr>
            <p:ph type="title"/>
          </p:nvPr>
        </p:nvSpPr>
        <p:spPr/>
        <p:txBody>
          <a:bodyPr/>
          <a:lstStyle/>
          <a:p>
            <a:r>
              <a:rPr lang="en-US" dirty="0"/>
              <a:t>MEDIUM TOUCH ENROLLMENT</a:t>
            </a:r>
          </a:p>
        </p:txBody>
      </p:sp>
      <p:sp>
        <p:nvSpPr>
          <p:cNvPr id="25" name="Text Placeholder 43">
            <a:extLst>
              <a:ext uri="{FF2B5EF4-FFF2-40B4-BE49-F238E27FC236}">
                <a16:creationId xmlns:a16="http://schemas.microsoft.com/office/drawing/2014/main" id="{994017EE-1BBE-FC45-ADE2-BE50A7F1B899}"/>
              </a:ext>
            </a:extLst>
          </p:cNvPr>
          <p:cNvSpPr txBox="1">
            <a:spLocks/>
          </p:cNvSpPr>
          <p:nvPr/>
        </p:nvSpPr>
        <p:spPr>
          <a:xfrm>
            <a:off x="721194" y="349073"/>
            <a:ext cx="10515600" cy="121926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auto">
              <a:spcAft>
                <a:spcPts val="0"/>
              </a:spcAft>
              <a:buFont typeface="Arial" panose="020B0604020202020204" pitchFamily="34" charset="0"/>
              <a:buNone/>
            </a:pPr>
            <a:r>
              <a:rPr lang="en-US" sz="2000" dirty="0"/>
              <a:t>MICROSOFT AUTOPILOT</a:t>
            </a:r>
          </a:p>
        </p:txBody>
      </p:sp>
      <p:cxnSp>
        <p:nvCxnSpPr>
          <p:cNvPr id="22" name="Straight Arrow Connector 21">
            <a:extLst>
              <a:ext uri="{FF2B5EF4-FFF2-40B4-BE49-F238E27FC236}">
                <a16:creationId xmlns:a16="http://schemas.microsoft.com/office/drawing/2014/main" id="{87C31332-B541-9040-B890-31222972E27A}"/>
              </a:ext>
            </a:extLst>
          </p:cNvPr>
          <p:cNvCxnSpPr>
            <a:cxnSpLocks/>
            <a:endCxn id="23" idx="1"/>
          </p:cNvCxnSpPr>
          <p:nvPr/>
        </p:nvCxnSpPr>
        <p:spPr>
          <a:xfrm flipV="1">
            <a:off x="9872818" y="4853165"/>
            <a:ext cx="402143" cy="5028"/>
          </a:xfrm>
          <a:prstGeom prst="straightConnector1">
            <a:avLst/>
          </a:prstGeom>
          <a:ln w="19050">
            <a:solidFill>
              <a:schemeClr val="bg1"/>
            </a:solidFill>
            <a:tailEnd type="triangle" w="lg" len="lg"/>
          </a:ln>
        </p:spPr>
        <p:style>
          <a:lnRef idx="1">
            <a:schemeClr val="accent1"/>
          </a:lnRef>
          <a:fillRef idx="0">
            <a:schemeClr val="accent1"/>
          </a:fillRef>
          <a:effectRef idx="0">
            <a:schemeClr val="accent1"/>
          </a:effectRef>
          <a:fontRef idx="minor">
            <a:schemeClr val="tx1"/>
          </a:fontRef>
        </p:style>
      </p:cxnSp>
      <p:sp>
        <p:nvSpPr>
          <p:cNvPr id="133" name="Rounded Rectangle 132">
            <a:extLst>
              <a:ext uri="{FF2B5EF4-FFF2-40B4-BE49-F238E27FC236}">
                <a16:creationId xmlns:a16="http://schemas.microsoft.com/office/drawing/2014/main" id="{7C06BF54-F656-CB48-A570-47E31B7A9E67}"/>
              </a:ext>
            </a:extLst>
          </p:cNvPr>
          <p:cNvSpPr/>
          <p:nvPr/>
        </p:nvSpPr>
        <p:spPr>
          <a:xfrm>
            <a:off x="6250280" y="1616380"/>
            <a:ext cx="1809136" cy="912381"/>
          </a:xfrm>
          <a:prstGeom prst="roundRect">
            <a:avLst/>
          </a:prstGeom>
          <a:ln w="38100">
            <a:solidFill>
              <a:srgbClr val="FFB81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700" dirty="0">
                <a:solidFill>
                  <a:schemeClr val="bg1"/>
                </a:solidFill>
              </a:rPr>
              <a:t>Enrolled Devices Arrive at Destination</a:t>
            </a:r>
          </a:p>
        </p:txBody>
      </p:sp>
      <p:cxnSp>
        <p:nvCxnSpPr>
          <p:cNvPr id="181" name="Elbow Connector 180">
            <a:extLst>
              <a:ext uri="{FF2B5EF4-FFF2-40B4-BE49-F238E27FC236}">
                <a16:creationId xmlns:a16="http://schemas.microsoft.com/office/drawing/2014/main" id="{66760955-7CFC-9F41-BF44-4DFE9AA6E5AD}"/>
              </a:ext>
            </a:extLst>
          </p:cNvPr>
          <p:cNvCxnSpPr>
            <a:cxnSpLocks/>
            <a:stCxn id="23" idx="0"/>
            <a:endCxn id="133" idx="3"/>
          </p:cNvCxnSpPr>
          <p:nvPr/>
        </p:nvCxnSpPr>
        <p:spPr>
          <a:xfrm rot="16200000" flipV="1">
            <a:off x="8481599" y="1650388"/>
            <a:ext cx="2074676" cy="2919042"/>
          </a:xfrm>
          <a:prstGeom prst="bentConnector2">
            <a:avLst/>
          </a:prstGeom>
          <a:ln w="19050">
            <a:solidFill>
              <a:schemeClr val="bg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83" name="Elbow Connector 182">
            <a:extLst>
              <a:ext uri="{FF2B5EF4-FFF2-40B4-BE49-F238E27FC236}">
                <a16:creationId xmlns:a16="http://schemas.microsoft.com/office/drawing/2014/main" id="{BEA98EDE-D613-C34F-90D8-A84A7E4ADC9A}"/>
              </a:ext>
            </a:extLst>
          </p:cNvPr>
          <p:cNvCxnSpPr>
            <a:stCxn id="117" idx="0"/>
            <a:endCxn id="133" idx="3"/>
          </p:cNvCxnSpPr>
          <p:nvPr/>
        </p:nvCxnSpPr>
        <p:spPr>
          <a:xfrm rot="16200000" flipV="1">
            <a:off x="7577031" y="2554956"/>
            <a:ext cx="2074676" cy="1109905"/>
          </a:xfrm>
          <a:prstGeom prst="bentConnector2">
            <a:avLst/>
          </a:prstGeom>
          <a:ln w="19050">
            <a:solidFill>
              <a:schemeClr val="bg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87" name="Straight Arrow Connector 186">
            <a:extLst>
              <a:ext uri="{FF2B5EF4-FFF2-40B4-BE49-F238E27FC236}">
                <a16:creationId xmlns:a16="http://schemas.microsoft.com/office/drawing/2014/main" id="{0CC484C0-E91B-8E43-A636-AD3246C61B42}"/>
              </a:ext>
            </a:extLst>
          </p:cNvPr>
          <p:cNvCxnSpPr>
            <a:cxnSpLocks/>
            <a:stCxn id="98" idx="3"/>
            <a:endCxn id="129" idx="1"/>
          </p:cNvCxnSpPr>
          <p:nvPr/>
        </p:nvCxnSpPr>
        <p:spPr>
          <a:xfrm flipV="1">
            <a:off x="5848960" y="4853165"/>
            <a:ext cx="477520" cy="3"/>
          </a:xfrm>
          <a:prstGeom prst="straightConnector1">
            <a:avLst/>
          </a:prstGeom>
          <a:ln w="19050">
            <a:solidFill>
              <a:schemeClr val="bg1"/>
            </a:solidFill>
            <a:tailEnd type="triangle" w="lg" len="lg"/>
          </a:ln>
        </p:spPr>
        <p:style>
          <a:lnRef idx="1">
            <a:schemeClr val="accent1"/>
          </a:lnRef>
          <a:fillRef idx="0">
            <a:schemeClr val="accent1"/>
          </a:fillRef>
          <a:effectRef idx="0">
            <a:schemeClr val="accent1"/>
          </a:effectRef>
          <a:fontRef idx="minor">
            <a:schemeClr val="tx1"/>
          </a:fontRef>
        </p:style>
      </p:cxnSp>
      <p:sp>
        <p:nvSpPr>
          <p:cNvPr id="98" name="Rounded Rectangle 97">
            <a:extLst>
              <a:ext uri="{FF2B5EF4-FFF2-40B4-BE49-F238E27FC236}">
                <a16:creationId xmlns:a16="http://schemas.microsoft.com/office/drawing/2014/main" id="{9D083D3D-5F23-A842-B738-3FE52D7898B2}"/>
              </a:ext>
            </a:extLst>
          </p:cNvPr>
          <p:cNvSpPr/>
          <p:nvPr/>
        </p:nvSpPr>
        <p:spPr>
          <a:xfrm>
            <a:off x="4441966" y="4147250"/>
            <a:ext cx="1406994" cy="1411835"/>
          </a:xfrm>
          <a:prstGeom prst="roundRect">
            <a:avLst/>
          </a:prstGeom>
          <a:ln w="38100">
            <a:solidFill>
              <a:srgbClr val="CD5C3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700" dirty="0">
                <a:solidFill>
                  <a:schemeClr val="bg1"/>
                </a:solidFill>
              </a:rPr>
              <a:t>Serial &amp; PKID captured in Tech Data LC</a:t>
            </a:r>
          </a:p>
        </p:txBody>
      </p:sp>
      <p:sp>
        <p:nvSpPr>
          <p:cNvPr id="117" name="Rounded Rectangle 116">
            <a:extLst>
              <a:ext uri="{FF2B5EF4-FFF2-40B4-BE49-F238E27FC236}">
                <a16:creationId xmlns:a16="http://schemas.microsoft.com/office/drawing/2014/main" id="{78250912-0C8E-AB4E-A0D1-C4A0FF726889}"/>
              </a:ext>
            </a:extLst>
          </p:cNvPr>
          <p:cNvSpPr/>
          <p:nvPr/>
        </p:nvSpPr>
        <p:spPr>
          <a:xfrm>
            <a:off x="8465824" y="4147247"/>
            <a:ext cx="1406994" cy="1411835"/>
          </a:xfrm>
          <a:prstGeom prst="roundRect">
            <a:avLst/>
          </a:prstGeom>
          <a:ln w="38100">
            <a:solidFill>
              <a:srgbClr val="CD5C3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700" dirty="0">
                <a:solidFill>
                  <a:schemeClr val="bg1"/>
                </a:solidFill>
              </a:rPr>
              <a:t>Cloud Services uploads into Partner Portal</a:t>
            </a:r>
          </a:p>
        </p:txBody>
      </p:sp>
      <p:sp>
        <p:nvSpPr>
          <p:cNvPr id="197" name="Rectangle 196">
            <a:extLst>
              <a:ext uri="{FF2B5EF4-FFF2-40B4-BE49-F238E27FC236}">
                <a16:creationId xmlns:a16="http://schemas.microsoft.com/office/drawing/2014/main" id="{5B994FBA-FE2F-0448-AF1D-471F5E9DBFC5}"/>
              </a:ext>
            </a:extLst>
          </p:cNvPr>
          <p:cNvSpPr/>
          <p:nvPr/>
        </p:nvSpPr>
        <p:spPr>
          <a:xfrm>
            <a:off x="8785167" y="2996618"/>
            <a:ext cx="708075" cy="83311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00" name="Straight Arrow Connector 199">
            <a:extLst>
              <a:ext uri="{FF2B5EF4-FFF2-40B4-BE49-F238E27FC236}">
                <a16:creationId xmlns:a16="http://schemas.microsoft.com/office/drawing/2014/main" id="{643590BA-5BA1-AB4E-9C5F-7C4AD30A385C}"/>
              </a:ext>
            </a:extLst>
          </p:cNvPr>
          <p:cNvCxnSpPr>
            <a:cxnSpLocks/>
            <a:stCxn id="51" idx="3"/>
            <a:endCxn id="98" idx="1"/>
          </p:cNvCxnSpPr>
          <p:nvPr/>
        </p:nvCxnSpPr>
        <p:spPr>
          <a:xfrm flipV="1">
            <a:off x="4035566" y="4853168"/>
            <a:ext cx="406400" cy="3515"/>
          </a:xfrm>
          <a:prstGeom prst="straightConnector1">
            <a:avLst/>
          </a:prstGeom>
          <a:ln w="19050">
            <a:solidFill>
              <a:schemeClr val="bg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88" name="Straight Arrow Connector 187">
            <a:extLst>
              <a:ext uri="{FF2B5EF4-FFF2-40B4-BE49-F238E27FC236}">
                <a16:creationId xmlns:a16="http://schemas.microsoft.com/office/drawing/2014/main" id="{3223DA12-0C29-F242-AE9C-8C539C5722BC}"/>
              </a:ext>
            </a:extLst>
          </p:cNvPr>
          <p:cNvCxnSpPr>
            <a:cxnSpLocks/>
            <a:stCxn id="129" idx="3"/>
            <a:endCxn id="117" idx="1"/>
          </p:cNvCxnSpPr>
          <p:nvPr/>
        </p:nvCxnSpPr>
        <p:spPr>
          <a:xfrm>
            <a:off x="7983224" y="4853165"/>
            <a:ext cx="482600" cy="0"/>
          </a:xfrm>
          <a:prstGeom prst="straightConnector1">
            <a:avLst/>
          </a:prstGeom>
          <a:ln w="19050">
            <a:solidFill>
              <a:schemeClr val="bg1"/>
            </a:solidFill>
            <a:tailEnd type="triangle" w="lg" len="lg"/>
          </a:ln>
        </p:spPr>
        <p:style>
          <a:lnRef idx="1">
            <a:schemeClr val="accent1"/>
          </a:lnRef>
          <a:fillRef idx="0">
            <a:schemeClr val="accent1"/>
          </a:fillRef>
          <a:effectRef idx="0">
            <a:schemeClr val="accent1"/>
          </a:effectRef>
          <a:fontRef idx="minor">
            <a:schemeClr val="tx1"/>
          </a:fontRef>
        </p:style>
      </p:cxnSp>
      <p:sp>
        <p:nvSpPr>
          <p:cNvPr id="129" name="Trapezoid 128">
            <a:extLst>
              <a:ext uri="{FF2B5EF4-FFF2-40B4-BE49-F238E27FC236}">
                <a16:creationId xmlns:a16="http://schemas.microsoft.com/office/drawing/2014/main" id="{C2564B3B-6A15-CB49-B1FB-70EFED0D0F05}"/>
              </a:ext>
            </a:extLst>
          </p:cNvPr>
          <p:cNvSpPr/>
          <p:nvPr/>
        </p:nvSpPr>
        <p:spPr>
          <a:xfrm>
            <a:off x="6250280" y="4548365"/>
            <a:ext cx="1809144" cy="609600"/>
          </a:xfrm>
          <a:prstGeom prst="trapezoid">
            <a:avLst/>
          </a:prstGeom>
          <a:ln w="28575">
            <a:solidFill>
              <a:srgbClr val="71C47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700" dirty="0"/>
              <a:t>Info. sent to Cloud Services</a:t>
            </a:r>
          </a:p>
        </p:txBody>
      </p:sp>
      <p:sp>
        <p:nvSpPr>
          <p:cNvPr id="51" name="Rounded Rectangle 50">
            <a:extLst>
              <a:ext uri="{FF2B5EF4-FFF2-40B4-BE49-F238E27FC236}">
                <a16:creationId xmlns:a16="http://schemas.microsoft.com/office/drawing/2014/main" id="{534AB4EA-CA59-0540-804E-FC8B1F6D009D}"/>
              </a:ext>
            </a:extLst>
          </p:cNvPr>
          <p:cNvSpPr/>
          <p:nvPr/>
        </p:nvSpPr>
        <p:spPr>
          <a:xfrm>
            <a:off x="2628572" y="4150765"/>
            <a:ext cx="1406994" cy="1411835"/>
          </a:xfrm>
          <a:prstGeom prst="roundRect">
            <a:avLst/>
          </a:prstGeom>
          <a:ln w="38100">
            <a:solidFill>
              <a:srgbClr val="CD5C3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700" dirty="0">
                <a:solidFill>
                  <a:schemeClr val="bg1"/>
                </a:solidFill>
              </a:rPr>
              <a:t>Order entered in Tech Data system</a:t>
            </a:r>
          </a:p>
        </p:txBody>
      </p:sp>
      <p:cxnSp>
        <p:nvCxnSpPr>
          <p:cNvPr id="185" name="Straight Arrow Connector 184">
            <a:extLst>
              <a:ext uri="{FF2B5EF4-FFF2-40B4-BE49-F238E27FC236}">
                <a16:creationId xmlns:a16="http://schemas.microsoft.com/office/drawing/2014/main" id="{BCE9B671-D021-8641-9B72-817DC0338DEE}"/>
              </a:ext>
            </a:extLst>
          </p:cNvPr>
          <p:cNvCxnSpPr>
            <a:cxnSpLocks/>
            <a:stCxn id="55" idx="3"/>
            <a:endCxn id="51" idx="1"/>
          </p:cNvCxnSpPr>
          <p:nvPr/>
        </p:nvCxnSpPr>
        <p:spPr>
          <a:xfrm>
            <a:off x="2222172" y="4853164"/>
            <a:ext cx="406400" cy="3519"/>
          </a:xfrm>
          <a:prstGeom prst="straightConnector1">
            <a:avLst/>
          </a:prstGeom>
          <a:ln w="19050">
            <a:solidFill>
              <a:schemeClr val="bg1"/>
            </a:solidFill>
            <a:tailEnd type="triangle" w="lg" len="lg"/>
          </a:ln>
        </p:spPr>
        <p:style>
          <a:lnRef idx="1">
            <a:schemeClr val="accent1"/>
          </a:lnRef>
          <a:fillRef idx="0">
            <a:schemeClr val="accent1"/>
          </a:fillRef>
          <a:effectRef idx="0">
            <a:schemeClr val="accent1"/>
          </a:effectRef>
          <a:fontRef idx="minor">
            <a:schemeClr val="tx1"/>
          </a:fontRef>
        </p:style>
      </p:cxnSp>
      <p:sp>
        <p:nvSpPr>
          <p:cNvPr id="55" name="Rounded Rectangle 54">
            <a:extLst>
              <a:ext uri="{FF2B5EF4-FFF2-40B4-BE49-F238E27FC236}">
                <a16:creationId xmlns:a16="http://schemas.microsoft.com/office/drawing/2014/main" id="{3939C9ED-213D-224F-9600-DCA4A9466CFC}"/>
              </a:ext>
            </a:extLst>
          </p:cNvPr>
          <p:cNvSpPr/>
          <p:nvPr/>
        </p:nvSpPr>
        <p:spPr>
          <a:xfrm>
            <a:off x="510046" y="4147246"/>
            <a:ext cx="1712126" cy="1411836"/>
          </a:xfrm>
          <a:prstGeom prst="roundRect">
            <a:avLst/>
          </a:prstGeom>
          <a:ln w="38100">
            <a:solidFill>
              <a:srgbClr val="FFB81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700" dirty="0">
                <a:solidFill>
                  <a:schemeClr val="bg1"/>
                </a:solidFill>
              </a:rPr>
              <a:t>Order placed with Tech Data – including Tenant ID &amp; Service SKUs </a:t>
            </a:r>
          </a:p>
        </p:txBody>
      </p:sp>
      <p:sp>
        <p:nvSpPr>
          <p:cNvPr id="82" name="Rectangle 81">
            <a:extLst>
              <a:ext uri="{FF2B5EF4-FFF2-40B4-BE49-F238E27FC236}">
                <a16:creationId xmlns:a16="http://schemas.microsoft.com/office/drawing/2014/main" id="{CA8516CE-40C1-1B4C-9671-7CE78E3C5EE2}"/>
              </a:ext>
            </a:extLst>
          </p:cNvPr>
          <p:cNvSpPr/>
          <p:nvPr/>
        </p:nvSpPr>
        <p:spPr>
          <a:xfrm>
            <a:off x="10710238" y="3071993"/>
            <a:ext cx="708075" cy="55119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99" name="Graphic 198" descr="Truck">
            <a:extLst>
              <a:ext uri="{FF2B5EF4-FFF2-40B4-BE49-F238E27FC236}">
                <a16:creationId xmlns:a16="http://schemas.microsoft.com/office/drawing/2014/main" id="{15ACEAA1-1DD0-CA4D-97D7-402B0872BCCC}"/>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flipH="1">
            <a:off x="10515600" y="2918279"/>
            <a:ext cx="878871" cy="878871"/>
          </a:xfrm>
          <a:prstGeom prst="rect">
            <a:avLst/>
          </a:prstGeom>
        </p:spPr>
      </p:pic>
      <p:pic>
        <p:nvPicPr>
          <p:cNvPr id="196" name="Picture 195">
            <a:extLst>
              <a:ext uri="{FF2B5EF4-FFF2-40B4-BE49-F238E27FC236}">
                <a16:creationId xmlns:a16="http://schemas.microsoft.com/office/drawing/2014/main" id="{927858F7-204E-E14C-ACFD-0012A3D23B14}"/>
              </a:ext>
            </a:extLst>
          </p:cNvPr>
          <p:cNvPicPr>
            <a:picLocks noChangeAspect="1"/>
          </p:cNvPicPr>
          <p:nvPr/>
        </p:nvPicPr>
        <p:blipFill>
          <a:blip r:embed="rId5"/>
          <a:stretch>
            <a:fillRect/>
          </a:stretch>
        </p:blipFill>
        <p:spPr>
          <a:xfrm>
            <a:off x="8599684" y="2968414"/>
            <a:ext cx="1129116" cy="861313"/>
          </a:xfrm>
          <a:prstGeom prst="rect">
            <a:avLst/>
          </a:prstGeom>
        </p:spPr>
      </p:pic>
      <p:sp>
        <p:nvSpPr>
          <p:cNvPr id="23" name="Rounded Rectangle 22">
            <a:extLst>
              <a:ext uri="{FF2B5EF4-FFF2-40B4-BE49-F238E27FC236}">
                <a16:creationId xmlns:a16="http://schemas.microsoft.com/office/drawing/2014/main" id="{E615E74E-5C1A-714F-BDA3-811A0A27AC7A}"/>
              </a:ext>
            </a:extLst>
          </p:cNvPr>
          <p:cNvSpPr/>
          <p:nvPr/>
        </p:nvSpPr>
        <p:spPr>
          <a:xfrm>
            <a:off x="10274961" y="4147247"/>
            <a:ext cx="1406994" cy="1411835"/>
          </a:xfrm>
          <a:prstGeom prst="roundRect">
            <a:avLst/>
          </a:prstGeom>
          <a:ln w="38100">
            <a:solidFill>
              <a:srgbClr val="CD5C3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700" dirty="0">
                <a:solidFill>
                  <a:schemeClr val="bg1"/>
                </a:solidFill>
              </a:rPr>
              <a:t>Cloud Services creates and assigns profiles</a:t>
            </a:r>
          </a:p>
        </p:txBody>
      </p:sp>
      <p:sp>
        <p:nvSpPr>
          <p:cNvPr id="29" name="Rounded Rectangle 28">
            <a:extLst>
              <a:ext uri="{FF2B5EF4-FFF2-40B4-BE49-F238E27FC236}">
                <a16:creationId xmlns:a16="http://schemas.microsoft.com/office/drawing/2014/main" id="{DA5DC4B7-3B93-CA4C-8FB8-7DFE5E703FD6}"/>
              </a:ext>
            </a:extLst>
          </p:cNvPr>
          <p:cNvSpPr/>
          <p:nvPr/>
        </p:nvSpPr>
        <p:spPr>
          <a:xfrm>
            <a:off x="-220280" y="1828800"/>
            <a:ext cx="5566814" cy="521207"/>
          </a:xfrm>
          <a:prstGeom prst="roundRect">
            <a:avLst>
              <a:gd name="adj" fmla="val 50000"/>
            </a:avLst>
          </a:prstGeom>
          <a:solidFill>
            <a:srgbClr val="00558C"/>
          </a:solidFill>
          <a:ln w="12700" cap="flat" cmpd="sng" algn="ctr">
            <a:noFill/>
            <a:prstDash val="solid"/>
            <a:miter lim="800000"/>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130" b="0" i="0" u="none" strike="noStrike" kern="0" cap="none" spc="0" normalizeH="0" baseline="0" noProof="0" dirty="0">
                <a:ln>
                  <a:noFill/>
                </a:ln>
                <a:solidFill>
                  <a:prstClr val="white"/>
                </a:solidFill>
                <a:effectLst/>
                <a:uLnTx/>
                <a:uFillTx/>
                <a:latin typeface="Calibri"/>
                <a:ea typeface="+mn-ea"/>
                <a:cs typeface="+mn-cs"/>
              </a:rPr>
              <a:t>     INCLUDES EVERYTHING IN LOW TOUCH</a:t>
            </a:r>
          </a:p>
        </p:txBody>
      </p:sp>
      <p:sp>
        <p:nvSpPr>
          <p:cNvPr id="30" name="Rounded Rectangle 29">
            <a:extLst>
              <a:ext uri="{FF2B5EF4-FFF2-40B4-BE49-F238E27FC236}">
                <a16:creationId xmlns:a16="http://schemas.microsoft.com/office/drawing/2014/main" id="{F2BC2DF9-ACCB-F843-B46D-989BA6FADB6E}"/>
              </a:ext>
            </a:extLst>
          </p:cNvPr>
          <p:cNvSpPr/>
          <p:nvPr/>
        </p:nvSpPr>
        <p:spPr>
          <a:xfrm>
            <a:off x="-220280" y="2409915"/>
            <a:ext cx="5566814" cy="521207"/>
          </a:xfrm>
          <a:prstGeom prst="roundRect">
            <a:avLst>
              <a:gd name="adj" fmla="val 50000"/>
            </a:avLst>
          </a:prstGeom>
          <a:solidFill>
            <a:srgbClr val="CCD814"/>
          </a:solidFill>
          <a:ln w="12700" cap="flat" cmpd="sng" algn="ctr">
            <a:noFill/>
            <a:prstDash val="solid"/>
            <a:miter lim="800000"/>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130" b="0" i="0" u="none" strike="noStrike" kern="0" cap="none" spc="0" normalizeH="0" baseline="0" noProof="0" dirty="0">
                <a:ln>
                  <a:noFill/>
                </a:ln>
                <a:solidFill>
                  <a:prstClr val="white"/>
                </a:solidFill>
                <a:effectLst/>
                <a:uLnTx/>
                <a:uFillTx/>
                <a:latin typeface="Calibri"/>
                <a:ea typeface="+mn-ea"/>
                <a:cs typeface="+mn-cs"/>
              </a:rPr>
              <a:t>     CS TEAM CREATES &amp; ASSIGNS PROFILES</a:t>
            </a:r>
          </a:p>
        </p:txBody>
      </p:sp>
      <p:sp>
        <p:nvSpPr>
          <p:cNvPr id="31" name="Rounded Rectangle 30">
            <a:extLst>
              <a:ext uri="{FF2B5EF4-FFF2-40B4-BE49-F238E27FC236}">
                <a16:creationId xmlns:a16="http://schemas.microsoft.com/office/drawing/2014/main" id="{70B38318-009F-9F48-B008-D5CAB98748D3}"/>
              </a:ext>
            </a:extLst>
          </p:cNvPr>
          <p:cNvSpPr/>
          <p:nvPr/>
        </p:nvSpPr>
        <p:spPr>
          <a:xfrm>
            <a:off x="-220280" y="2991030"/>
            <a:ext cx="5566814" cy="521207"/>
          </a:xfrm>
          <a:prstGeom prst="roundRect">
            <a:avLst>
              <a:gd name="adj" fmla="val 50000"/>
            </a:avLst>
          </a:prstGeom>
          <a:solidFill>
            <a:schemeClr val="tx2"/>
          </a:solidFill>
          <a:ln w="12700" cap="flat" cmpd="sng" algn="ctr">
            <a:noFill/>
            <a:prstDash val="solid"/>
            <a:miter lim="800000"/>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130" b="0" i="0" u="none" strike="noStrike" kern="0" cap="none" spc="0" normalizeH="0" baseline="0" noProof="0" dirty="0">
                <a:ln>
                  <a:noFill/>
                </a:ln>
                <a:solidFill>
                  <a:prstClr val="white"/>
                </a:solidFill>
                <a:effectLst/>
                <a:uLnTx/>
                <a:uFillTx/>
                <a:latin typeface="Calibri"/>
                <a:ea typeface="+mn-ea"/>
                <a:cs typeface="+mn-cs"/>
              </a:rPr>
              <a:t>     </a:t>
            </a:r>
            <a:r>
              <a:rPr lang="en-US" sz="2130" kern="0" dirty="0">
                <a:solidFill>
                  <a:prstClr val="white"/>
                </a:solidFill>
                <a:latin typeface="Calibri"/>
                <a:cs typeface="+mn-cs"/>
              </a:rPr>
              <a:t>SKUS: LOW OPTION &amp; 14137291</a:t>
            </a:r>
            <a:endParaRPr kumimoji="0" lang="en-US" sz="2130" b="0" i="0" u="none" strike="noStrike" kern="0" cap="none" spc="0" normalizeH="0" baseline="0" noProof="0" dirty="0">
              <a:ln>
                <a:noFill/>
              </a:ln>
              <a:solidFill>
                <a:prstClr val="white"/>
              </a:solidFill>
              <a:effectLst/>
              <a:uLnTx/>
              <a:uFillTx/>
              <a:latin typeface="Calibri"/>
              <a:ea typeface="+mn-ea"/>
              <a:cs typeface="+mn-cs"/>
            </a:endParaRPr>
          </a:p>
        </p:txBody>
      </p:sp>
    </p:spTree>
    <p:extLst>
      <p:ext uri="{BB962C8B-B14F-4D97-AF65-F5344CB8AC3E}">
        <p14:creationId xmlns:p14="http://schemas.microsoft.com/office/powerpoint/2010/main" val="29293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991C2B-1BE9-EF49-B19F-3F24752A8223}"/>
              </a:ext>
            </a:extLst>
          </p:cNvPr>
          <p:cNvSpPr>
            <a:spLocks noGrp="1"/>
          </p:cNvSpPr>
          <p:nvPr>
            <p:ph type="title"/>
          </p:nvPr>
        </p:nvSpPr>
        <p:spPr/>
        <p:txBody>
          <a:bodyPr/>
          <a:lstStyle/>
          <a:p>
            <a:r>
              <a:rPr lang="en-US" dirty="0"/>
              <a:t>HIGH TOUCH ENROLLMENT</a:t>
            </a:r>
          </a:p>
        </p:txBody>
      </p:sp>
      <p:sp>
        <p:nvSpPr>
          <p:cNvPr id="25" name="Text Placeholder 43">
            <a:extLst>
              <a:ext uri="{FF2B5EF4-FFF2-40B4-BE49-F238E27FC236}">
                <a16:creationId xmlns:a16="http://schemas.microsoft.com/office/drawing/2014/main" id="{994017EE-1BBE-FC45-ADE2-BE50A7F1B899}"/>
              </a:ext>
            </a:extLst>
          </p:cNvPr>
          <p:cNvSpPr txBox="1">
            <a:spLocks/>
          </p:cNvSpPr>
          <p:nvPr/>
        </p:nvSpPr>
        <p:spPr>
          <a:xfrm>
            <a:off x="721194" y="349073"/>
            <a:ext cx="10515600" cy="121926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auto">
              <a:spcAft>
                <a:spcPts val="0"/>
              </a:spcAft>
              <a:buFont typeface="Arial" panose="020B0604020202020204" pitchFamily="34" charset="0"/>
              <a:buNone/>
            </a:pPr>
            <a:r>
              <a:rPr lang="en-US" sz="2000" dirty="0"/>
              <a:t>MICROSOFT AUTOPILOT</a:t>
            </a:r>
          </a:p>
        </p:txBody>
      </p:sp>
      <p:cxnSp>
        <p:nvCxnSpPr>
          <p:cNvPr id="22" name="Straight Arrow Connector 21">
            <a:extLst>
              <a:ext uri="{FF2B5EF4-FFF2-40B4-BE49-F238E27FC236}">
                <a16:creationId xmlns:a16="http://schemas.microsoft.com/office/drawing/2014/main" id="{87C31332-B541-9040-B890-31222972E27A}"/>
              </a:ext>
            </a:extLst>
          </p:cNvPr>
          <p:cNvCxnSpPr>
            <a:cxnSpLocks/>
            <a:endCxn id="23" idx="1"/>
          </p:cNvCxnSpPr>
          <p:nvPr/>
        </p:nvCxnSpPr>
        <p:spPr>
          <a:xfrm flipV="1">
            <a:off x="8335624" y="4786255"/>
            <a:ext cx="402143" cy="5028"/>
          </a:xfrm>
          <a:prstGeom prst="straightConnector1">
            <a:avLst/>
          </a:prstGeom>
          <a:ln w="19050">
            <a:solidFill>
              <a:schemeClr val="bg1"/>
            </a:solidFill>
            <a:tailEnd type="triangle" w="lg" len="lg"/>
          </a:ln>
        </p:spPr>
        <p:style>
          <a:lnRef idx="1">
            <a:schemeClr val="accent1"/>
          </a:lnRef>
          <a:fillRef idx="0">
            <a:schemeClr val="accent1"/>
          </a:fillRef>
          <a:effectRef idx="0">
            <a:schemeClr val="accent1"/>
          </a:effectRef>
          <a:fontRef idx="minor">
            <a:schemeClr val="tx1"/>
          </a:fontRef>
        </p:style>
      </p:cxnSp>
      <p:sp>
        <p:nvSpPr>
          <p:cNvPr id="133" name="Rounded Rectangle 132">
            <a:extLst>
              <a:ext uri="{FF2B5EF4-FFF2-40B4-BE49-F238E27FC236}">
                <a16:creationId xmlns:a16="http://schemas.microsoft.com/office/drawing/2014/main" id="{7C06BF54-F656-CB48-A570-47E31B7A9E67}"/>
              </a:ext>
            </a:extLst>
          </p:cNvPr>
          <p:cNvSpPr/>
          <p:nvPr/>
        </p:nvSpPr>
        <p:spPr>
          <a:xfrm>
            <a:off x="5506064" y="1616380"/>
            <a:ext cx="1809136" cy="912381"/>
          </a:xfrm>
          <a:prstGeom prst="roundRect">
            <a:avLst/>
          </a:prstGeom>
          <a:ln w="38100">
            <a:solidFill>
              <a:srgbClr val="FFB81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700" dirty="0">
                <a:solidFill>
                  <a:schemeClr val="bg1"/>
                </a:solidFill>
              </a:rPr>
              <a:t>Enrolled Devices Arrive at Destination</a:t>
            </a:r>
          </a:p>
        </p:txBody>
      </p:sp>
      <p:cxnSp>
        <p:nvCxnSpPr>
          <p:cNvPr id="183" name="Elbow Connector 182">
            <a:extLst>
              <a:ext uri="{FF2B5EF4-FFF2-40B4-BE49-F238E27FC236}">
                <a16:creationId xmlns:a16="http://schemas.microsoft.com/office/drawing/2014/main" id="{BEA98EDE-D613-C34F-90D8-A84A7E4ADC9A}"/>
              </a:ext>
            </a:extLst>
          </p:cNvPr>
          <p:cNvCxnSpPr>
            <a:stCxn id="117" idx="0"/>
            <a:endCxn id="133" idx="3"/>
          </p:cNvCxnSpPr>
          <p:nvPr/>
        </p:nvCxnSpPr>
        <p:spPr>
          <a:xfrm rot="16200000" flipV="1">
            <a:off x="6469781" y="2917990"/>
            <a:ext cx="2007766" cy="316927"/>
          </a:xfrm>
          <a:prstGeom prst="bentConnector2">
            <a:avLst/>
          </a:prstGeom>
          <a:ln w="19050">
            <a:solidFill>
              <a:schemeClr val="bg1"/>
            </a:solidFill>
            <a:tailEnd type="triangle" w="lg" len="lg"/>
          </a:ln>
        </p:spPr>
        <p:style>
          <a:lnRef idx="1">
            <a:schemeClr val="accent1"/>
          </a:lnRef>
          <a:fillRef idx="0">
            <a:schemeClr val="accent1"/>
          </a:fillRef>
          <a:effectRef idx="0">
            <a:schemeClr val="accent1"/>
          </a:effectRef>
          <a:fontRef idx="minor">
            <a:schemeClr val="tx1"/>
          </a:fontRef>
        </p:style>
      </p:cxnSp>
      <p:sp>
        <p:nvSpPr>
          <p:cNvPr id="117" name="Rounded Rectangle 116">
            <a:extLst>
              <a:ext uri="{FF2B5EF4-FFF2-40B4-BE49-F238E27FC236}">
                <a16:creationId xmlns:a16="http://schemas.microsoft.com/office/drawing/2014/main" id="{78250912-0C8E-AB4E-A0D1-C4A0FF726889}"/>
              </a:ext>
            </a:extLst>
          </p:cNvPr>
          <p:cNvSpPr/>
          <p:nvPr/>
        </p:nvSpPr>
        <p:spPr>
          <a:xfrm>
            <a:off x="6928630" y="4080337"/>
            <a:ext cx="1406994" cy="1411835"/>
          </a:xfrm>
          <a:prstGeom prst="roundRect">
            <a:avLst/>
          </a:prstGeom>
          <a:ln w="38100">
            <a:solidFill>
              <a:srgbClr val="CD5C3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700" dirty="0">
                <a:solidFill>
                  <a:schemeClr val="bg1"/>
                </a:solidFill>
              </a:rPr>
              <a:t>Cloud Services uploads into Partner Portal</a:t>
            </a:r>
          </a:p>
        </p:txBody>
      </p:sp>
      <p:sp>
        <p:nvSpPr>
          <p:cNvPr id="197" name="Rectangle 196">
            <a:extLst>
              <a:ext uri="{FF2B5EF4-FFF2-40B4-BE49-F238E27FC236}">
                <a16:creationId xmlns:a16="http://schemas.microsoft.com/office/drawing/2014/main" id="{5B994FBA-FE2F-0448-AF1D-471F5E9DBFC5}"/>
              </a:ext>
            </a:extLst>
          </p:cNvPr>
          <p:cNvSpPr/>
          <p:nvPr/>
        </p:nvSpPr>
        <p:spPr>
          <a:xfrm>
            <a:off x="7253054" y="2696282"/>
            <a:ext cx="708075" cy="83311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00" name="Straight Arrow Connector 199">
            <a:extLst>
              <a:ext uri="{FF2B5EF4-FFF2-40B4-BE49-F238E27FC236}">
                <a16:creationId xmlns:a16="http://schemas.microsoft.com/office/drawing/2014/main" id="{643590BA-5BA1-AB4E-9C5F-7C4AD30A385C}"/>
              </a:ext>
            </a:extLst>
          </p:cNvPr>
          <p:cNvCxnSpPr>
            <a:cxnSpLocks/>
            <a:stCxn id="51" idx="3"/>
            <a:endCxn id="98" idx="1"/>
          </p:cNvCxnSpPr>
          <p:nvPr/>
        </p:nvCxnSpPr>
        <p:spPr>
          <a:xfrm flipV="1">
            <a:off x="4713909" y="4788861"/>
            <a:ext cx="406400" cy="3515"/>
          </a:xfrm>
          <a:prstGeom prst="straightConnector1">
            <a:avLst/>
          </a:prstGeom>
          <a:ln w="19050">
            <a:solidFill>
              <a:schemeClr val="bg1"/>
            </a:solidFill>
            <a:tailEnd type="triangle" w="lg" len="lg"/>
          </a:ln>
        </p:spPr>
        <p:style>
          <a:lnRef idx="1">
            <a:schemeClr val="accent1"/>
          </a:lnRef>
          <a:fillRef idx="0">
            <a:schemeClr val="accent1"/>
          </a:fillRef>
          <a:effectRef idx="0">
            <a:schemeClr val="accent1"/>
          </a:effectRef>
          <a:fontRef idx="minor">
            <a:schemeClr val="tx1"/>
          </a:fontRef>
        </p:style>
      </p:cxnSp>
      <p:sp>
        <p:nvSpPr>
          <p:cNvPr id="51" name="Rounded Rectangle 50">
            <a:extLst>
              <a:ext uri="{FF2B5EF4-FFF2-40B4-BE49-F238E27FC236}">
                <a16:creationId xmlns:a16="http://schemas.microsoft.com/office/drawing/2014/main" id="{534AB4EA-CA59-0540-804E-FC8B1F6D009D}"/>
              </a:ext>
            </a:extLst>
          </p:cNvPr>
          <p:cNvSpPr/>
          <p:nvPr/>
        </p:nvSpPr>
        <p:spPr>
          <a:xfrm>
            <a:off x="3306915" y="4086458"/>
            <a:ext cx="1406994" cy="1411835"/>
          </a:xfrm>
          <a:prstGeom prst="roundRect">
            <a:avLst/>
          </a:prstGeom>
          <a:ln w="38100">
            <a:solidFill>
              <a:srgbClr val="CD5C3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700" dirty="0">
                <a:solidFill>
                  <a:schemeClr val="bg1"/>
                </a:solidFill>
              </a:rPr>
              <a:t>Order entered in Tech Data system</a:t>
            </a:r>
          </a:p>
        </p:txBody>
      </p:sp>
      <p:cxnSp>
        <p:nvCxnSpPr>
          <p:cNvPr id="185" name="Straight Arrow Connector 184">
            <a:extLst>
              <a:ext uri="{FF2B5EF4-FFF2-40B4-BE49-F238E27FC236}">
                <a16:creationId xmlns:a16="http://schemas.microsoft.com/office/drawing/2014/main" id="{BCE9B671-D021-8641-9B72-817DC0338DEE}"/>
              </a:ext>
            </a:extLst>
          </p:cNvPr>
          <p:cNvCxnSpPr>
            <a:cxnSpLocks/>
            <a:stCxn id="55" idx="3"/>
            <a:endCxn id="51" idx="1"/>
          </p:cNvCxnSpPr>
          <p:nvPr/>
        </p:nvCxnSpPr>
        <p:spPr>
          <a:xfrm flipV="1">
            <a:off x="2900350" y="4792376"/>
            <a:ext cx="406565" cy="1433"/>
          </a:xfrm>
          <a:prstGeom prst="straightConnector1">
            <a:avLst/>
          </a:prstGeom>
          <a:ln w="19050">
            <a:solidFill>
              <a:schemeClr val="bg1"/>
            </a:solidFill>
            <a:tailEnd type="triangle" w="lg" len="lg"/>
          </a:ln>
        </p:spPr>
        <p:style>
          <a:lnRef idx="1">
            <a:schemeClr val="accent1"/>
          </a:lnRef>
          <a:fillRef idx="0">
            <a:schemeClr val="accent1"/>
          </a:fillRef>
          <a:effectRef idx="0">
            <a:schemeClr val="accent1"/>
          </a:effectRef>
          <a:fontRef idx="minor">
            <a:schemeClr val="tx1"/>
          </a:fontRef>
        </p:style>
      </p:cxnSp>
      <p:pic>
        <p:nvPicPr>
          <p:cNvPr id="196" name="Picture 195">
            <a:extLst>
              <a:ext uri="{FF2B5EF4-FFF2-40B4-BE49-F238E27FC236}">
                <a16:creationId xmlns:a16="http://schemas.microsoft.com/office/drawing/2014/main" id="{927858F7-204E-E14C-ACFD-0012A3D23B14}"/>
              </a:ext>
            </a:extLst>
          </p:cNvPr>
          <p:cNvPicPr>
            <a:picLocks noChangeAspect="1"/>
          </p:cNvPicPr>
          <p:nvPr/>
        </p:nvPicPr>
        <p:blipFill>
          <a:blip r:embed="rId3"/>
          <a:stretch>
            <a:fillRect/>
          </a:stretch>
        </p:blipFill>
        <p:spPr>
          <a:xfrm>
            <a:off x="7067571" y="2668078"/>
            <a:ext cx="1129116" cy="861313"/>
          </a:xfrm>
          <a:prstGeom prst="rect">
            <a:avLst/>
          </a:prstGeom>
        </p:spPr>
      </p:pic>
      <p:cxnSp>
        <p:nvCxnSpPr>
          <p:cNvPr id="31" name="Straight Arrow Connector 30">
            <a:extLst>
              <a:ext uri="{FF2B5EF4-FFF2-40B4-BE49-F238E27FC236}">
                <a16:creationId xmlns:a16="http://schemas.microsoft.com/office/drawing/2014/main" id="{2008D2C2-35F7-0943-B9B9-96311DD6E65A}"/>
              </a:ext>
            </a:extLst>
          </p:cNvPr>
          <p:cNvCxnSpPr>
            <a:cxnSpLocks/>
            <a:stCxn id="27" idx="0"/>
            <a:endCxn id="30" idx="2"/>
          </p:cNvCxnSpPr>
          <p:nvPr/>
        </p:nvCxnSpPr>
        <p:spPr>
          <a:xfrm flipV="1">
            <a:off x="11254823" y="3749877"/>
            <a:ext cx="0" cy="330460"/>
          </a:xfrm>
          <a:prstGeom prst="straightConnector1">
            <a:avLst/>
          </a:prstGeom>
          <a:ln w="19050">
            <a:solidFill>
              <a:schemeClr val="bg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34" name="Straight Arrow Connector 33">
            <a:extLst>
              <a:ext uri="{FF2B5EF4-FFF2-40B4-BE49-F238E27FC236}">
                <a16:creationId xmlns:a16="http://schemas.microsoft.com/office/drawing/2014/main" id="{E1D751AF-ECF0-A149-85F5-33712D8538B7}"/>
              </a:ext>
            </a:extLst>
          </p:cNvPr>
          <p:cNvCxnSpPr>
            <a:cxnSpLocks/>
            <a:stCxn id="23" idx="3"/>
            <a:endCxn id="27" idx="1"/>
          </p:cNvCxnSpPr>
          <p:nvPr/>
        </p:nvCxnSpPr>
        <p:spPr>
          <a:xfrm>
            <a:off x="10144761" y="4786255"/>
            <a:ext cx="406565" cy="0"/>
          </a:xfrm>
          <a:prstGeom prst="straightConnector1">
            <a:avLst/>
          </a:prstGeom>
          <a:ln w="19050">
            <a:solidFill>
              <a:schemeClr val="bg1"/>
            </a:solidFill>
            <a:tailEnd type="triangle" w="lg" len="lg"/>
          </a:ln>
        </p:spPr>
        <p:style>
          <a:lnRef idx="1">
            <a:schemeClr val="accent1"/>
          </a:lnRef>
          <a:fillRef idx="0">
            <a:schemeClr val="accent1"/>
          </a:fillRef>
          <a:effectRef idx="0">
            <a:schemeClr val="accent1"/>
          </a:effectRef>
          <a:fontRef idx="minor">
            <a:schemeClr val="tx1"/>
          </a:fontRef>
        </p:style>
      </p:cxnSp>
      <p:sp>
        <p:nvSpPr>
          <p:cNvPr id="23" name="Rounded Rectangle 22">
            <a:extLst>
              <a:ext uri="{FF2B5EF4-FFF2-40B4-BE49-F238E27FC236}">
                <a16:creationId xmlns:a16="http://schemas.microsoft.com/office/drawing/2014/main" id="{E615E74E-5C1A-714F-BDA3-811A0A27AC7A}"/>
              </a:ext>
            </a:extLst>
          </p:cNvPr>
          <p:cNvSpPr/>
          <p:nvPr/>
        </p:nvSpPr>
        <p:spPr>
          <a:xfrm>
            <a:off x="8737767" y="4080337"/>
            <a:ext cx="1406994" cy="1411835"/>
          </a:xfrm>
          <a:prstGeom prst="roundRect">
            <a:avLst/>
          </a:prstGeom>
          <a:ln w="38100">
            <a:solidFill>
              <a:srgbClr val="CD5C3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700" dirty="0">
                <a:solidFill>
                  <a:schemeClr val="bg1"/>
                </a:solidFill>
              </a:rPr>
              <a:t>Cloud Services creates and assigns profiles</a:t>
            </a:r>
          </a:p>
        </p:txBody>
      </p:sp>
      <p:sp>
        <p:nvSpPr>
          <p:cNvPr id="27" name="Rounded Rectangle 26">
            <a:extLst>
              <a:ext uri="{FF2B5EF4-FFF2-40B4-BE49-F238E27FC236}">
                <a16:creationId xmlns:a16="http://schemas.microsoft.com/office/drawing/2014/main" id="{BCE9C438-90DB-9C4E-829C-93127CC26842}"/>
              </a:ext>
            </a:extLst>
          </p:cNvPr>
          <p:cNvSpPr/>
          <p:nvPr/>
        </p:nvSpPr>
        <p:spPr>
          <a:xfrm>
            <a:off x="10551326" y="4080337"/>
            <a:ext cx="1406994" cy="1411835"/>
          </a:xfrm>
          <a:prstGeom prst="roundRect">
            <a:avLst/>
          </a:prstGeom>
          <a:ln w="38100">
            <a:solidFill>
              <a:srgbClr val="CD5C3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700" dirty="0">
                <a:solidFill>
                  <a:schemeClr val="bg1"/>
                </a:solidFill>
              </a:rPr>
              <a:t>Devices powered on for profile download</a:t>
            </a:r>
          </a:p>
        </p:txBody>
      </p:sp>
      <p:cxnSp>
        <p:nvCxnSpPr>
          <p:cNvPr id="181" name="Elbow Connector 180">
            <a:extLst>
              <a:ext uri="{FF2B5EF4-FFF2-40B4-BE49-F238E27FC236}">
                <a16:creationId xmlns:a16="http://schemas.microsoft.com/office/drawing/2014/main" id="{66760955-7CFC-9F41-BF44-4DFE9AA6E5AD}"/>
              </a:ext>
            </a:extLst>
          </p:cNvPr>
          <p:cNvCxnSpPr>
            <a:cxnSpLocks/>
            <a:stCxn id="30" idx="0"/>
            <a:endCxn id="133" idx="3"/>
          </p:cNvCxnSpPr>
          <p:nvPr/>
        </p:nvCxnSpPr>
        <p:spPr>
          <a:xfrm rot="16200000" flipV="1">
            <a:off x="9152277" y="235495"/>
            <a:ext cx="265471" cy="3939623"/>
          </a:xfrm>
          <a:prstGeom prst="bentConnector2">
            <a:avLst/>
          </a:prstGeom>
          <a:ln w="19050">
            <a:solidFill>
              <a:schemeClr val="bg1"/>
            </a:solidFill>
            <a:tailEnd type="triangle" w="lg" len="lg"/>
          </a:ln>
        </p:spPr>
        <p:style>
          <a:lnRef idx="1">
            <a:schemeClr val="accent1"/>
          </a:lnRef>
          <a:fillRef idx="0">
            <a:schemeClr val="accent1"/>
          </a:fillRef>
          <a:effectRef idx="0">
            <a:schemeClr val="accent1"/>
          </a:effectRef>
          <a:fontRef idx="minor">
            <a:schemeClr val="tx1"/>
          </a:fontRef>
        </p:style>
      </p:cxnSp>
      <p:sp>
        <p:nvSpPr>
          <p:cNvPr id="82" name="Rectangle 81">
            <a:extLst>
              <a:ext uri="{FF2B5EF4-FFF2-40B4-BE49-F238E27FC236}">
                <a16:creationId xmlns:a16="http://schemas.microsoft.com/office/drawing/2014/main" id="{CA8516CE-40C1-1B4C-9671-7CE78E3C5EE2}"/>
              </a:ext>
            </a:extLst>
          </p:cNvPr>
          <p:cNvSpPr/>
          <p:nvPr/>
        </p:nvSpPr>
        <p:spPr>
          <a:xfrm>
            <a:off x="8984085" y="1786848"/>
            <a:ext cx="898826" cy="55119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99" name="Graphic 198" descr="Truck">
            <a:extLst>
              <a:ext uri="{FF2B5EF4-FFF2-40B4-BE49-F238E27FC236}">
                <a16:creationId xmlns:a16="http://schemas.microsoft.com/office/drawing/2014/main" id="{15ACEAA1-1DD0-CA4D-97D7-402B0872BCCC}"/>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flipH="1">
            <a:off x="9004040" y="1633134"/>
            <a:ext cx="878871" cy="878871"/>
          </a:xfrm>
          <a:prstGeom prst="rect">
            <a:avLst/>
          </a:prstGeom>
        </p:spPr>
      </p:pic>
      <p:sp>
        <p:nvSpPr>
          <p:cNvPr id="30" name="Rounded Rectangle 29">
            <a:extLst>
              <a:ext uri="{FF2B5EF4-FFF2-40B4-BE49-F238E27FC236}">
                <a16:creationId xmlns:a16="http://schemas.microsoft.com/office/drawing/2014/main" id="{8497C0B1-149B-C246-B948-E3403019C695}"/>
              </a:ext>
            </a:extLst>
          </p:cNvPr>
          <p:cNvSpPr/>
          <p:nvPr/>
        </p:nvSpPr>
        <p:spPr>
          <a:xfrm>
            <a:off x="10551326" y="2338042"/>
            <a:ext cx="1406994" cy="1411835"/>
          </a:xfrm>
          <a:prstGeom prst="roundRect">
            <a:avLst/>
          </a:prstGeom>
          <a:ln w="38100">
            <a:solidFill>
              <a:srgbClr val="CD5C3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700" dirty="0">
                <a:solidFill>
                  <a:schemeClr val="bg1"/>
                </a:solidFill>
              </a:rPr>
              <a:t>Devices re-boxed ready for shipment</a:t>
            </a:r>
          </a:p>
        </p:txBody>
      </p:sp>
      <p:sp>
        <p:nvSpPr>
          <p:cNvPr id="55" name="Rounded Rectangle 54">
            <a:extLst>
              <a:ext uri="{FF2B5EF4-FFF2-40B4-BE49-F238E27FC236}">
                <a16:creationId xmlns:a16="http://schemas.microsoft.com/office/drawing/2014/main" id="{3939C9ED-213D-224F-9600-DCA4A9466CFC}"/>
              </a:ext>
            </a:extLst>
          </p:cNvPr>
          <p:cNvSpPr/>
          <p:nvPr/>
        </p:nvSpPr>
        <p:spPr>
          <a:xfrm>
            <a:off x="1188224" y="4087891"/>
            <a:ext cx="1712126" cy="1411836"/>
          </a:xfrm>
          <a:prstGeom prst="roundRect">
            <a:avLst/>
          </a:prstGeom>
          <a:ln w="38100">
            <a:solidFill>
              <a:srgbClr val="FFB81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700" dirty="0">
                <a:solidFill>
                  <a:schemeClr val="bg1"/>
                </a:solidFill>
              </a:rPr>
              <a:t>Order placed with Tech Data – including Tenant ID &amp; Service SKUs </a:t>
            </a:r>
          </a:p>
        </p:txBody>
      </p:sp>
      <p:cxnSp>
        <p:nvCxnSpPr>
          <p:cNvPr id="54" name="Elbow Connector 53">
            <a:extLst>
              <a:ext uri="{FF2B5EF4-FFF2-40B4-BE49-F238E27FC236}">
                <a16:creationId xmlns:a16="http://schemas.microsoft.com/office/drawing/2014/main" id="{355BB46D-F8C6-BD49-9BF1-E7DDEC9C0B99}"/>
              </a:ext>
            </a:extLst>
          </p:cNvPr>
          <p:cNvCxnSpPr>
            <a:cxnSpLocks/>
            <a:stCxn id="98" idx="2"/>
            <a:endCxn id="129" idx="1"/>
          </p:cNvCxnSpPr>
          <p:nvPr/>
        </p:nvCxnSpPr>
        <p:spPr>
          <a:xfrm rot="16200000" flipH="1">
            <a:off x="5669590" y="5648994"/>
            <a:ext cx="548339" cy="239906"/>
          </a:xfrm>
          <a:prstGeom prst="bentConnector2">
            <a:avLst/>
          </a:prstGeom>
          <a:ln w="19050">
            <a:solidFill>
              <a:schemeClr val="bg1"/>
            </a:solidFill>
            <a:tailEnd type="triangle" w="lg" len="lg"/>
          </a:ln>
        </p:spPr>
        <p:style>
          <a:lnRef idx="1">
            <a:schemeClr val="accent1"/>
          </a:lnRef>
          <a:fillRef idx="0">
            <a:schemeClr val="accent1"/>
          </a:fillRef>
          <a:effectRef idx="0">
            <a:schemeClr val="accent1"/>
          </a:effectRef>
          <a:fontRef idx="minor">
            <a:schemeClr val="tx1"/>
          </a:fontRef>
        </p:style>
      </p:cxnSp>
      <p:sp>
        <p:nvSpPr>
          <p:cNvPr id="98" name="Rounded Rectangle 97">
            <a:extLst>
              <a:ext uri="{FF2B5EF4-FFF2-40B4-BE49-F238E27FC236}">
                <a16:creationId xmlns:a16="http://schemas.microsoft.com/office/drawing/2014/main" id="{9D083D3D-5F23-A842-B738-3FE52D7898B2}"/>
              </a:ext>
            </a:extLst>
          </p:cNvPr>
          <p:cNvSpPr/>
          <p:nvPr/>
        </p:nvSpPr>
        <p:spPr>
          <a:xfrm>
            <a:off x="5120309" y="4082943"/>
            <a:ext cx="1406994" cy="1411835"/>
          </a:xfrm>
          <a:prstGeom prst="roundRect">
            <a:avLst/>
          </a:prstGeom>
          <a:ln w="38100">
            <a:solidFill>
              <a:srgbClr val="CD5C3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700" dirty="0">
                <a:solidFill>
                  <a:schemeClr val="bg1"/>
                </a:solidFill>
              </a:rPr>
              <a:t>Serial &amp; PKID captured in Tech Data LC</a:t>
            </a:r>
          </a:p>
        </p:txBody>
      </p:sp>
      <p:cxnSp>
        <p:nvCxnSpPr>
          <p:cNvPr id="76" name="Elbow Connector 75">
            <a:extLst>
              <a:ext uri="{FF2B5EF4-FFF2-40B4-BE49-F238E27FC236}">
                <a16:creationId xmlns:a16="http://schemas.microsoft.com/office/drawing/2014/main" id="{8C89D5DB-8378-AD43-9076-44140CC1809F}"/>
              </a:ext>
            </a:extLst>
          </p:cNvPr>
          <p:cNvCxnSpPr>
            <a:cxnSpLocks/>
            <a:stCxn id="129" idx="3"/>
            <a:endCxn id="117" idx="2"/>
          </p:cNvCxnSpPr>
          <p:nvPr/>
        </p:nvCxnSpPr>
        <p:spPr>
          <a:xfrm flipV="1">
            <a:off x="7391400" y="5492172"/>
            <a:ext cx="240727" cy="550945"/>
          </a:xfrm>
          <a:prstGeom prst="bentConnector2">
            <a:avLst/>
          </a:prstGeom>
          <a:ln w="19050">
            <a:solidFill>
              <a:schemeClr val="bg1"/>
            </a:solidFill>
            <a:tailEnd type="triangle" w="lg" len="lg"/>
          </a:ln>
        </p:spPr>
        <p:style>
          <a:lnRef idx="1">
            <a:schemeClr val="accent1"/>
          </a:lnRef>
          <a:fillRef idx="0">
            <a:schemeClr val="accent1"/>
          </a:fillRef>
          <a:effectRef idx="0">
            <a:schemeClr val="accent1"/>
          </a:effectRef>
          <a:fontRef idx="minor">
            <a:schemeClr val="tx1"/>
          </a:fontRef>
        </p:style>
      </p:cxnSp>
      <p:sp>
        <p:nvSpPr>
          <p:cNvPr id="129" name="Trapezoid 128">
            <a:extLst>
              <a:ext uri="{FF2B5EF4-FFF2-40B4-BE49-F238E27FC236}">
                <a16:creationId xmlns:a16="http://schemas.microsoft.com/office/drawing/2014/main" id="{C2564B3B-6A15-CB49-B1FB-70EFED0D0F05}"/>
              </a:ext>
            </a:extLst>
          </p:cNvPr>
          <p:cNvSpPr/>
          <p:nvPr/>
        </p:nvSpPr>
        <p:spPr>
          <a:xfrm>
            <a:off x="5987512" y="5738317"/>
            <a:ext cx="1480088" cy="609600"/>
          </a:xfrm>
          <a:prstGeom prst="trapezoid">
            <a:avLst/>
          </a:prstGeom>
          <a:ln w="28575">
            <a:solidFill>
              <a:srgbClr val="71C47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t>Info. sent to Cloud Services</a:t>
            </a:r>
          </a:p>
        </p:txBody>
      </p:sp>
      <p:sp>
        <p:nvSpPr>
          <p:cNvPr id="79" name="Rounded Rectangle 78">
            <a:extLst>
              <a:ext uri="{FF2B5EF4-FFF2-40B4-BE49-F238E27FC236}">
                <a16:creationId xmlns:a16="http://schemas.microsoft.com/office/drawing/2014/main" id="{2BDE4D41-285D-BA48-979E-AE52026E9141}"/>
              </a:ext>
            </a:extLst>
          </p:cNvPr>
          <p:cNvSpPr/>
          <p:nvPr/>
        </p:nvSpPr>
        <p:spPr>
          <a:xfrm>
            <a:off x="-220280" y="1828800"/>
            <a:ext cx="5566814" cy="521207"/>
          </a:xfrm>
          <a:prstGeom prst="roundRect">
            <a:avLst>
              <a:gd name="adj" fmla="val 50000"/>
            </a:avLst>
          </a:prstGeom>
          <a:solidFill>
            <a:srgbClr val="00558C"/>
          </a:solidFill>
          <a:ln w="12700" cap="flat" cmpd="sng" algn="ctr">
            <a:noFill/>
            <a:prstDash val="solid"/>
            <a:miter lim="800000"/>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130" b="0" i="0" u="none" strike="noStrike" kern="0" cap="none" spc="0" normalizeH="0" baseline="0" noProof="0" dirty="0">
                <a:ln>
                  <a:noFill/>
                </a:ln>
                <a:solidFill>
                  <a:prstClr val="white"/>
                </a:solidFill>
                <a:effectLst/>
                <a:uLnTx/>
                <a:uFillTx/>
                <a:latin typeface="Calibri"/>
                <a:ea typeface="+mn-ea"/>
                <a:cs typeface="+mn-cs"/>
              </a:rPr>
              <a:t>     EVERYTHING WITHIN LOW &amp; MEDIUM</a:t>
            </a:r>
          </a:p>
        </p:txBody>
      </p:sp>
      <p:sp>
        <p:nvSpPr>
          <p:cNvPr id="80" name="Rounded Rectangle 79">
            <a:extLst>
              <a:ext uri="{FF2B5EF4-FFF2-40B4-BE49-F238E27FC236}">
                <a16:creationId xmlns:a16="http://schemas.microsoft.com/office/drawing/2014/main" id="{1CB68117-D98C-EB40-A9B5-A864B74CD35B}"/>
              </a:ext>
            </a:extLst>
          </p:cNvPr>
          <p:cNvSpPr/>
          <p:nvPr/>
        </p:nvSpPr>
        <p:spPr>
          <a:xfrm>
            <a:off x="-220280" y="2409915"/>
            <a:ext cx="5566814" cy="521207"/>
          </a:xfrm>
          <a:prstGeom prst="roundRect">
            <a:avLst>
              <a:gd name="adj" fmla="val 50000"/>
            </a:avLst>
          </a:prstGeom>
          <a:solidFill>
            <a:srgbClr val="CCD814"/>
          </a:solidFill>
          <a:ln w="12700" cap="flat" cmpd="sng" algn="ctr">
            <a:noFill/>
            <a:prstDash val="solid"/>
            <a:miter lim="800000"/>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130" b="0" i="0" u="none" strike="noStrike" kern="0" cap="none" spc="0" normalizeH="0" baseline="0" noProof="0" dirty="0">
                <a:ln>
                  <a:noFill/>
                </a:ln>
                <a:solidFill>
                  <a:prstClr val="white"/>
                </a:solidFill>
                <a:effectLst/>
                <a:uLnTx/>
                <a:uFillTx/>
                <a:latin typeface="Calibri"/>
                <a:ea typeface="+mn-ea"/>
                <a:cs typeface="+mn-cs"/>
              </a:rPr>
              <a:t>     UNBOX &amp; INSTALL PROFILES – THEN RE-BOX</a:t>
            </a:r>
          </a:p>
        </p:txBody>
      </p:sp>
      <p:sp>
        <p:nvSpPr>
          <p:cNvPr id="81" name="Rounded Rectangle 80">
            <a:extLst>
              <a:ext uri="{FF2B5EF4-FFF2-40B4-BE49-F238E27FC236}">
                <a16:creationId xmlns:a16="http://schemas.microsoft.com/office/drawing/2014/main" id="{C4EC67D4-DF30-4D47-9DDF-71C294BA0F9E}"/>
              </a:ext>
            </a:extLst>
          </p:cNvPr>
          <p:cNvSpPr/>
          <p:nvPr/>
        </p:nvSpPr>
        <p:spPr>
          <a:xfrm>
            <a:off x="-220280" y="2991030"/>
            <a:ext cx="5566814" cy="521207"/>
          </a:xfrm>
          <a:prstGeom prst="roundRect">
            <a:avLst>
              <a:gd name="adj" fmla="val 50000"/>
            </a:avLst>
          </a:prstGeom>
          <a:solidFill>
            <a:schemeClr val="tx2"/>
          </a:solidFill>
          <a:ln w="12700" cap="flat" cmpd="sng" algn="ctr">
            <a:noFill/>
            <a:prstDash val="solid"/>
            <a:miter lim="800000"/>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130" b="0" i="0" u="none" strike="noStrike" kern="0" cap="none" spc="0" normalizeH="0" baseline="0" noProof="0" dirty="0">
                <a:ln>
                  <a:noFill/>
                </a:ln>
                <a:solidFill>
                  <a:prstClr val="white"/>
                </a:solidFill>
                <a:effectLst/>
                <a:uLnTx/>
                <a:uFillTx/>
                <a:latin typeface="Calibri"/>
                <a:ea typeface="+mn-ea"/>
                <a:cs typeface="+mn-cs"/>
              </a:rPr>
              <a:t>     </a:t>
            </a:r>
            <a:r>
              <a:rPr lang="en-US" sz="2130" kern="0" dirty="0">
                <a:solidFill>
                  <a:prstClr val="white"/>
                </a:solidFill>
                <a:latin typeface="Calibri"/>
                <a:cs typeface="+mn-cs"/>
              </a:rPr>
              <a:t>SKUS: </a:t>
            </a:r>
            <a:r>
              <a:rPr lang="en-US" sz="2130" kern="0" dirty="0">
                <a:solidFill>
                  <a:prstClr val="white"/>
                </a:solidFill>
                <a:latin typeface="Calibri"/>
              </a:rPr>
              <a:t>14137291</a:t>
            </a:r>
            <a:r>
              <a:rPr lang="en-US" sz="2130" kern="0" dirty="0">
                <a:solidFill>
                  <a:prstClr val="white"/>
                </a:solidFill>
                <a:latin typeface="Calibri"/>
                <a:cs typeface="+mn-cs"/>
              </a:rPr>
              <a:t> + 80026698</a:t>
            </a:r>
            <a:endParaRPr kumimoji="0" lang="en-US" sz="2130" b="0" i="0" u="none" strike="noStrike" kern="0" cap="none" spc="0" normalizeH="0" baseline="0" noProof="0" dirty="0">
              <a:ln>
                <a:noFill/>
              </a:ln>
              <a:solidFill>
                <a:prstClr val="white"/>
              </a:solidFill>
              <a:effectLst/>
              <a:uLnTx/>
              <a:uFillTx/>
              <a:latin typeface="Calibri"/>
              <a:ea typeface="+mn-ea"/>
              <a:cs typeface="+mn-cs"/>
            </a:endParaRPr>
          </a:p>
        </p:txBody>
      </p:sp>
    </p:spTree>
    <p:extLst>
      <p:ext uri="{BB962C8B-B14F-4D97-AF65-F5344CB8AC3E}">
        <p14:creationId xmlns:p14="http://schemas.microsoft.com/office/powerpoint/2010/main" val="21391812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7E7D8293-C7EA-46C8-AAA9-B920B2F31A44}"/>
              </a:ext>
            </a:extLst>
          </p:cNvPr>
          <p:cNvSpPr/>
          <p:nvPr/>
        </p:nvSpPr>
        <p:spPr>
          <a:xfrm>
            <a:off x="611864" y="2022452"/>
            <a:ext cx="10780087" cy="307777"/>
          </a:xfrm>
          <a:prstGeom prst="rect">
            <a:avLst/>
          </a:prstGeom>
          <a:solidFill>
            <a:schemeClr val="bg1"/>
          </a:solidFill>
        </p:spPr>
        <p:txBody>
          <a:bodyPr wrap="square" lIns="0" tIns="0" rIns="0" bIns="0">
            <a:sp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000000"/>
                </a:solidFill>
                <a:effectLst/>
                <a:uLnTx/>
                <a:uFillTx/>
                <a:latin typeface="Segoe UI"/>
                <a:ea typeface="+mn-ea"/>
                <a:cs typeface="+mn-cs"/>
              </a:rPr>
              <a:t>Businesses want modern tools to increase security, simplify IT, and support remote workers</a:t>
            </a:r>
          </a:p>
        </p:txBody>
      </p:sp>
      <p:sp>
        <p:nvSpPr>
          <p:cNvPr id="11" name="Title 10">
            <a:extLst>
              <a:ext uri="{FF2B5EF4-FFF2-40B4-BE49-F238E27FC236}">
                <a16:creationId xmlns:a16="http://schemas.microsoft.com/office/drawing/2014/main" id="{E457B90B-2B85-C347-93B7-3C827EDE572E}"/>
              </a:ext>
            </a:extLst>
          </p:cNvPr>
          <p:cNvSpPr>
            <a:spLocks noGrp="1"/>
          </p:cNvSpPr>
          <p:nvPr>
            <p:ph type="title"/>
          </p:nvPr>
        </p:nvSpPr>
        <p:spPr>
          <a:xfrm>
            <a:off x="598654" y="1348908"/>
            <a:ext cx="11024080" cy="615553"/>
          </a:xfrm>
        </p:spPr>
        <p:txBody>
          <a:bodyPr/>
          <a:lstStyle/>
          <a:p>
            <a:r>
              <a:rPr lang="en-US" sz="4000" dirty="0">
                <a:latin typeface="Segoe UI Semibold" panose="020B0702040204020203" pitchFamily="34" charset="0"/>
                <a:cs typeface="Segoe UI Semibold" panose="020B0702040204020203" pitchFamily="34" charset="0"/>
              </a:rPr>
              <a:t>The challenges of</a:t>
            </a:r>
            <a:r>
              <a:rPr lang="en-US" sz="4000" dirty="0">
                <a:solidFill>
                  <a:schemeClr val="tx1"/>
                </a:solidFill>
                <a:latin typeface="Segoe UI Semibold" panose="020B0702040204020203" pitchFamily="34" charset="0"/>
                <a:cs typeface="Segoe UI Semibold" panose="020B0702040204020203" pitchFamily="34" charset="0"/>
              </a:rPr>
              <a:t> today’s </a:t>
            </a:r>
            <a:r>
              <a:rPr lang="en-US" sz="4000" dirty="0">
                <a:solidFill>
                  <a:schemeClr val="accent1"/>
                </a:solidFill>
                <a:latin typeface="Segoe UI Semibold" panose="020B0702040204020203" pitchFamily="34" charset="0"/>
                <a:cs typeface="Segoe UI Semibold" panose="020B0702040204020203" pitchFamily="34" charset="0"/>
              </a:rPr>
              <a:t>workplace</a:t>
            </a:r>
            <a:endParaRPr lang="en-US" sz="4000" dirty="0">
              <a:solidFill>
                <a:schemeClr val="accent1"/>
              </a:solidFill>
            </a:endParaRPr>
          </a:p>
        </p:txBody>
      </p:sp>
      <p:cxnSp>
        <p:nvCxnSpPr>
          <p:cNvPr id="35" name="Straight Connector 34">
            <a:extLst>
              <a:ext uri="{FF2B5EF4-FFF2-40B4-BE49-F238E27FC236}">
                <a16:creationId xmlns:a16="http://schemas.microsoft.com/office/drawing/2014/main" id="{AD6065B8-1716-E543-AD1D-D5380A85FC0C}"/>
              </a:ext>
            </a:extLst>
          </p:cNvPr>
          <p:cNvCxnSpPr>
            <a:cxnSpLocks/>
          </p:cNvCxnSpPr>
          <p:nvPr/>
        </p:nvCxnSpPr>
        <p:spPr>
          <a:xfrm>
            <a:off x="4376015" y="3221930"/>
            <a:ext cx="0" cy="2819424"/>
          </a:xfrm>
          <a:prstGeom prst="line">
            <a:avLst/>
          </a:prstGeom>
          <a:ln w="12700">
            <a:solidFill>
              <a:schemeClr val="bg1">
                <a:lumMod val="85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491D59DE-8622-0C45-B869-14F9E857362E}"/>
              </a:ext>
            </a:extLst>
          </p:cNvPr>
          <p:cNvCxnSpPr>
            <a:cxnSpLocks/>
          </p:cNvCxnSpPr>
          <p:nvPr/>
        </p:nvCxnSpPr>
        <p:spPr>
          <a:xfrm>
            <a:off x="7918642" y="3221930"/>
            <a:ext cx="0" cy="2819424"/>
          </a:xfrm>
          <a:prstGeom prst="line">
            <a:avLst/>
          </a:prstGeom>
          <a:ln w="12700">
            <a:solidFill>
              <a:schemeClr val="bg1">
                <a:lumMod val="85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grpSp>
        <p:nvGrpSpPr>
          <p:cNvPr id="4" name="Group 3">
            <a:extLst>
              <a:ext uri="{FF2B5EF4-FFF2-40B4-BE49-F238E27FC236}">
                <a16:creationId xmlns:a16="http://schemas.microsoft.com/office/drawing/2014/main" id="{5C5E56B8-CD05-5D43-9F19-30EBC11A3C5D}"/>
              </a:ext>
            </a:extLst>
          </p:cNvPr>
          <p:cNvGrpSpPr/>
          <p:nvPr/>
        </p:nvGrpSpPr>
        <p:grpSpPr>
          <a:xfrm>
            <a:off x="8304181" y="3066140"/>
            <a:ext cx="2039981" cy="3041216"/>
            <a:chOff x="9424174" y="3083743"/>
            <a:chExt cx="2039981" cy="3041216"/>
          </a:xfrm>
        </p:grpSpPr>
        <p:sp>
          <p:nvSpPr>
            <p:cNvPr id="32" name="TextBox 31">
              <a:extLst>
                <a:ext uri="{FF2B5EF4-FFF2-40B4-BE49-F238E27FC236}">
                  <a16:creationId xmlns:a16="http://schemas.microsoft.com/office/drawing/2014/main" id="{E97D855A-E677-7B4A-A363-7C3DE129E539}"/>
                </a:ext>
              </a:extLst>
            </p:cNvPr>
            <p:cNvSpPr txBox="1"/>
            <p:nvPr/>
          </p:nvSpPr>
          <p:spPr>
            <a:xfrm>
              <a:off x="9424174" y="3715558"/>
              <a:ext cx="2039981" cy="648034"/>
            </a:xfrm>
            <a:prstGeom prst="rect">
              <a:avLst/>
            </a:prstGeom>
            <a:noFill/>
          </p:spPr>
          <p:txBody>
            <a:bodyPr wrap="square" lIns="0" tIns="0" rIns="0" bIns="0" rtlCol="0" anchor="t">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000000"/>
                  </a:solidFill>
                  <a:effectLst/>
                  <a:uLnTx/>
                  <a:uFillTx/>
                  <a:latin typeface="Segoe UI Semibold"/>
                  <a:ea typeface="+mn-ea"/>
                  <a:cs typeface="+mn-cs"/>
                </a:rPr>
                <a:t>Supporting your employee needs</a:t>
              </a:r>
              <a:endParaRPr kumimoji="0" lang="en-US" sz="2000" b="0" i="0" u="none" strike="noStrike" kern="1200" cap="none" spc="0" normalizeH="0" baseline="30000" noProof="0" dirty="0">
                <a:ln>
                  <a:noFill/>
                </a:ln>
                <a:solidFill>
                  <a:srgbClr val="000000"/>
                </a:solidFill>
                <a:effectLst/>
                <a:uLnTx/>
                <a:uFillTx/>
                <a:latin typeface="Segoe UI Semibold"/>
                <a:ea typeface="+mn-ea"/>
                <a:cs typeface="+mn-cs"/>
              </a:endParaRPr>
            </a:p>
          </p:txBody>
        </p:sp>
        <p:sp>
          <p:nvSpPr>
            <p:cNvPr id="60" name="TextBox 59">
              <a:extLst>
                <a:ext uri="{FF2B5EF4-FFF2-40B4-BE49-F238E27FC236}">
                  <a16:creationId xmlns:a16="http://schemas.microsoft.com/office/drawing/2014/main" id="{426C5D59-9CDC-394E-9546-0057930C04C7}"/>
                </a:ext>
              </a:extLst>
            </p:cNvPr>
            <p:cNvSpPr txBox="1"/>
            <p:nvPr/>
          </p:nvSpPr>
          <p:spPr>
            <a:xfrm>
              <a:off x="9488693" y="4878464"/>
              <a:ext cx="1955315" cy="1246495"/>
            </a:xfrm>
            <a:prstGeom prst="rect">
              <a:avLst/>
            </a:prstGeom>
            <a:noFill/>
          </p:spPr>
          <p:txBody>
            <a:bodyPr wrap="square" lIns="0" tIns="0" rIns="0" bIns="0" rtlCol="0">
              <a:spAutoFit/>
            </a:bodyPr>
            <a:lstStyle>
              <a:defPPr>
                <a:defRPr lang="en-US"/>
              </a:defPPr>
              <a:lvl1pPr algn="ctr" defTabSz="932742">
                <a:spcBef>
                  <a:spcPct val="20000"/>
                </a:spcBef>
                <a:buSzPct val="90000"/>
                <a:defRPr sz="1400">
                  <a:gradFill>
                    <a:gsLst>
                      <a:gs pos="1250">
                        <a:schemeClr val="tx1"/>
                      </a:gs>
                      <a:gs pos="100000">
                        <a:schemeClr val="tx1"/>
                      </a:gs>
                    </a:gsLst>
                    <a:lin ang="5400000" scaled="0"/>
                  </a:gradFill>
                  <a:cs typeface="Segoe UI" panose="020B0502040204020203" pitchFamily="34" charset="0"/>
                </a:defRPr>
              </a:lvl1pPr>
            </a:lstStyle>
            <a:p>
              <a:pPr marL="0" marR="0" lvl="0" indent="0" algn="ctr" defTabSz="932742" rtl="0" eaLnBrk="1" fontAlgn="auto" latinLnBrk="0" hangingPunct="1">
                <a:lnSpc>
                  <a:spcPct val="100000"/>
                </a:lnSpc>
                <a:spcBef>
                  <a:spcPts val="0"/>
                </a:spcBef>
                <a:spcAft>
                  <a:spcPts val="300"/>
                </a:spcAft>
                <a:buClrTx/>
                <a:buSzTx/>
                <a:buFontTx/>
                <a:buNone/>
                <a:tabLst/>
                <a:defRPr/>
              </a:pPr>
              <a:r>
                <a:rPr kumimoji="0" lang="en-US" sz="3600" b="0" i="0" u="none" strike="noStrike" kern="1200" cap="none" spc="0" normalizeH="0" baseline="0" noProof="0" dirty="0">
                  <a:ln>
                    <a:noFill/>
                  </a:ln>
                  <a:solidFill>
                    <a:srgbClr val="0078D4"/>
                  </a:solidFill>
                  <a:effectLst/>
                  <a:uLnTx/>
                  <a:uFillTx/>
                  <a:latin typeface="Segoe UI Semibold" panose="020B0702040204020203" pitchFamily="34" charset="0"/>
                  <a:ea typeface="+mn-ea"/>
                  <a:cs typeface="Segoe UI Semibold" panose="020B0702040204020203" pitchFamily="34" charset="0"/>
                </a:rPr>
                <a:t>91</a:t>
              </a:r>
              <a:r>
                <a:rPr kumimoji="0" lang="en-US" sz="2400" b="0" i="0" u="none" strike="noStrike" kern="1200" cap="none" spc="0" normalizeH="0" baseline="0" noProof="0" dirty="0">
                  <a:ln>
                    <a:noFill/>
                  </a:ln>
                  <a:solidFill>
                    <a:srgbClr val="0078D4"/>
                  </a:solidFill>
                  <a:effectLst/>
                  <a:uLnTx/>
                  <a:uFillTx/>
                  <a:latin typeface="Segoe UI Semibold" panose="020B0702040204020203" pitchFamily="34" charset="0"/>
                  <a:ea typeface="+mn-ea"/>
                  <a:cs typeface="Segoe UI Semibold" panose="020B0702040204020203" pitchFamily="34" charset="0"/>
                </a:rPr>
                <a:t>%</a:t>
              </a:r>
              <a:endParaRPr kumimoji="0" lang="en-US" sz="1200" b="0" i="0" u="none" strike="noStrike" kern="1200" cap="none" spc="0" normalizeH="0" baseline="0" noProof="0" dirty="0">
                <a:ln>
                  <a:noFill/>
                </a:ln>
                <a:gradFill>
                  <a:gsLst>
                    <a:gs pos="1250">
                      <a:srgbClr val="000000"/>
                    </a:gs>
                    <a:gs pos="100000">
                      <a:srgbClr val="000000"/>
                    </a:gs>
                  </a:gsLst>
                  <a:lin ang="5400000" scaled="0"/>
                </a:gradFill>
                <a:effectLst/>
                <a:uLnTx/>
                <a:uFillTx/>
                <a:latin typeface="Segoe UI"/>
                <a:ea typeface="+mn-ea"/>
              </a:endParaRPr>
            </a:p>
            <a:p>
              <a:pPr marL="0" marR="0" lvl="0" indent="0" algn="ctr" defTabSz="932742" rtl="0" eaLnBrk="1" fontAlgn="auto" latinLnBrk="0" hangingPunct="1">
                <a:lnSpc>
                  <a:spcPct val="100000"/>
                </a:lnSpc>
                <a:spcBef>
                  <a:spcPts val="0"/>
                </a:spcBef>
                <a:spcAft>
                  <a:spcPts val="900"/>
                </a:spcAft>
                <a:buClrTx/>
                <a:buSzPct val="90000"/>
                <a:buFontTx/>
                <a:buNone/>
                <a:tabLst/>
                <a:defRPr/>
              </a:pPr>
              <a:r>
                <a:rPr kumimoji="0" lang="en-US" sz="1400" b="0" i="0" u="none" strike="noStrike" kern="1200" cap="none" spc="0" normalizeH="0" baseline="0" noProof="0" dirty="0">
                  <a:ln>
                    <a:noFill/>
                  </a:ln>
                  <a:gradFill>
                    <a:gsLst>
                      <a:gs pos="1250">
                        <a:srgbClr val="000000"/>
                      </a:gs>
                      <a:gs pos="100000">
                        <a:srgbClr val="000000"/>
                      </a:gs>
                    </a:gsLst>
                    <a:lin ang="5400000" scaled="0"/>
                  </a:gradFill>
                  <a:effectLst/>
                  <a:uLnTx/>
                  <a:uFillTx/>
                  <a:latin typeface="Segoe UI"/>
                  <a:ea typeface="+mn-ea"/>
                </a:rPr>
                <a:t>of workers crave modern technology solutions</a:t>
              </a:r>
              <a:r>
                <a:rPr kumimoji="0" lang="en-US" sz="1400" b="0" i="0" u="none" strike="noStrike" kern="1200" cap="none" spc="0" normalizeH="0" baseline="30000" noProof="0" dirty="0">
                  <a:ln>
                    <a:noFill/>
                  </a:ln>
                  <a:gradFill>
                    <a:gsLst>
                      <a:gs pos="1250">
                        <a:srgbClr val="000000"/>
                      </a:gs>
                      <a:gs pos="100000">
                        <a:srgbClr val="000000"/>
                      </a:gs>
                    </a:gsLst>
                    <a:lin ang="5400000" scaled="0"/>
                  </a:gradFill>
                  <a:effectLst/>
                  <a:uLnTx/>
                  <a:uFillTx/>
                  <a:latin typeface="Segoe UI"/>
                  <a:ea typeface="+mn-ea"/>
                </a:rPr>
                <a:t>3</a:t>
              </a:r>
            </a:p>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30000" noProof="0" dirty="0">
                  <a:ln>
                    <a:noFill/>
                  </a:ln>
                  <a:solidFill>
                    <a:srgbClr val="FFFFFF">
                      <a:lumMod val="50000"/>
                    </a:srgbClr>
                  </a:solidFill>
                  <a:effectLst/>
                  <a:uLnTx/>
                  <a:uFillTx/>
                  <a:latin typeface="Segoe UI"/>
                  <a:ea typeface="+mn-ea"/>
                  <a:cs typeface="+mn-cs"/>
                </a:rPr>
                <a:t>3</a:t>
              </a:r>
              <a:r>
                <a:rPr kumimoji="0" lang="en-US" sz="700" b="0" i="0" u="none" strike="noStrike" kern="1200" cap="none" spc="0" normalizeH="0" baseline="0" noProof="0" dirty="0">
                  <a:ln>
                    <a:noFill/>
                  </a:ln>
                  <a:solidFill>
                    <a:srgbClr val="FFFFFF">
                      <a:lumMod val="50000"/>
                    </a:srgbClr>
                  </a:solidFill>
                  <a:effectLst/>
                  <a:uLnTx/>
                  <a:uFillTx/>
                  <a:latin typeface="Segoe UI"/>
                  <a:ea typeface="+mn-ea"/>
                  <a:cs typeface="+mn-cs"/>
                </a:rPr>
                <a:t>Workfront</a:t>
              </a:r>
            </a:p>
          </p:txBody>
        </p:sp>
        <p:pic>
          <p:nvPicPr>
            <p:cNvPr id="68" name="Picture 67">
              <a:extLst>
                <a:ext uri="{FF2B5EF4-FFF2-40B4-BE49-F238E27FC236}">
                  <a16:creationId xmlns:a16="http://schemas.microsoft.com/office/drawing/2014/main" id="{EBEC2FA4-D36A-8A4D-BC8F-CAEC8F75C747}"/>
                </a:ext>
              </a:extLst>
            </p:cNvPr>
            <p:cNvPicPr>
              <a:picLocks noChangeAspect="1"/>
            </p:cNvPicPr>
            <p:nvPr/>
          </p:nvPicPr>
          <p:blipFill>
            <a:blip r:embed="rId3"/>
            <a:stretch>
              <a:fillRect/>
            </a:stretch>
          </p:blipFill>
          <p:spPr>
            <a:xfrm>
              <a:off x="10246831" y="3083743"/>
              <a:ext cx="433760" cy="433760"/>
            </a:xfrm>
            <a:prstGeom prst="rect">
              <a:avLst/>
            </a:prstGeom>
          </p:spPr>
        </p:pic>
      </p:grpSp>
      <p:grpSp>
        <p:nvGrpSpPr>
          <p:cNvPr id="3" name="Group 2">
            <a:extLst>
              <a:ext uri="{FF2B5EF4-FFF2-40B4-BE49-F238E27FC236}">
                <a16:creationId xmlns:a16="http://schemas.microsoft.com/office/drawing/2014/main" id="{D5D45D08-138B-D748-B23B-7DC0DAAF801D}"/>
              </a:ext>
            </a:extLst>
          </p:cNvPr>
          <p:cNvGrpSpPr/>
          <p:nvPr/>
        </p:nvGrpSpPr>
        <p:grpSpPr>
          <a:xfrm>
            <a:off x="4969497" y="3102333"/>
            <a:ext cx="2253006" cy="2934824"/>
            <a:chOff x="3469916" y="3190135"/>
            <a:chExt cx="2253006" cy="2934824"/>
          </a:xfrm>
        </p:grpSpPr>
        <p:sp>
          <p:nvSpPr>
            <p:cNvPr id="31" name="TextBox 30">
              <a:extLst>
                <a:ext uri="{FF2B5EF4-FFF2-40B4-BE49-F238E27FC236}">
                  <a16:creationId xmlns:a16="http://schemas.microsoft.com/office/drawing/2014/main" id="{10F9355C-4C34-0041-AC6B-22D4C85C06DC}"/>
                </a:ext>
              </a:extLst>
            </p:cNvPr>
            <p:cNvSpPr txBox="1"/>
            <p:nvPr/>
          </p:nvSpPr>
          <p:spPr>
            <a:xfrm>
              <a:off x="3469916" y="3790374"/>
              <a:ext cx="2253006" cy="648034"/>
            </a:xfrm>
            <a:prstGeom prst="rect">
              <a:avLst/>
            </a:prstGeom>
            <a:noFill/>
          </p:spPr>
          <p:txBody>
            <a:bodyPr wrap="square" lIns="0" tIns="0" rIns="0" bIns="0" rtlCol="0" anchor="t">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000000"/>
                  </a:solidFill>
                  <a:effectLst/>
                  <a:uLnTx/>
                  <a:uFillTx/>
                  <a:latin typeface="Segoe UI Semibold"/>
                  <a:ea typeface="+mn-ea"/>
                  <a:cs typeface="+mn-cs"/>
                </a:rPr>
                <a:t>Reducing              overall IT spend</a:t>
              </a:r>
            </a:p>
          </p:txBody>
        </p:sp>
        <p:sp>
          <p:nvSpPr>
            <p:cNvPr id="57" name="TextBox 56">
              <a:extLst>
                <a:ext uri="{FF2B5EF4-FFF2-40B4-BE49-F238E27FC236}">
                  <a16:creationId xmlns:a16="http://schemas.microsoft.com/office/drawing/2014/main" id="{9ECADEAF-2B82-FF4D-91A5-7E9ECA13D071}"/>
                </a:ext>
              </a:extLst>
            </p:cNvPr>
            <p:cNvSpPr txBox="1"/>
            <p:nvPr/>
          </p:nvSpPr>
          <p:spPr>
            <a:xfrm>
              <a:off x="3520238" y="4878464"/>
              <a:ext cx="2152363" cy="1246495"/>
            </a:xfrm>
            <a:prstGeom prst="rect">
              <a:avLst/>
            </a:prstGeom>
            <a:noFill/>
          </p:spPr>
          <p:txBody>
            <a:bodyPr wrap="square" lIns="0" tIns="0" rIns="0" bIns="0" rtlCol="0">
              <a:spAutoFit/>
            </a:bodyPr>
            <a:lstStyle>
              <a:defPPr>
                <a:defRPr lang="en-US"/>
              </a:defPPr>
              <a:lvl1pPr algn="ctr" defTabSz="932742">
                <a:spcBef>
                  <a:spcPct val="20000"/>
                </a:spcBef>
                <a:buSzPct val="90000"/>
                <a:defRPr sz="1400">
                  <a:gradFill>
                    <a:gsLst>
                      <a:gs pos="1250">
                        <a:schemeClr val="tx1"/>
                      </a:gs>
                      <a:gs pos="100000">
                        <a:schemeClr val="tx1"/>
                      </a:gs>
                    </a:gsLst>
                    <a:lin ang="5400000" scaled="0"/>
                  </a:gradFill>
                  <a:cs typeface="Segoe UI" panose="020B0502040204020203" pitchFamily="34" charset="0"/>
                </a:defRPr>
              </a:lvl1pPr>
            </a:lstStyle>
            <a:p>
              <a:pPr marL="0" marR="0" lvl="0" indent="0" algn="ctr" defTabSz="932742" rtl="0" eaLnBrk="1" fontAlgn="auto" latinLnBrk="0" hangingPunct="1">
                <a:lnSpc>
                  <a:spcPct val="100000"/>
                </a:lnSpc>
                <a:spcBef>
                  <a:spcPts val="0"/>
                </a:spcBef>
                <a:spcAft>
                  <a:spcPts val="300"/>
                </a:spcAft>
                <a:buClrTx/>
                <a:buSzTx/>
                <a:buFontTx/>
                <a:buNone/>
                <a:tabLst/>
                <a:defRPr/>
              </a:pPr>
              <a:r>
                <a:rPr kumimoji="0" lang="en-US" sz="3600" b="0" i="0" u="none" strike="noStrike" kern="1200" cap="none" spc="0" normalizeH="0" baseline="0" noProof="0" dirty="0">
                  <a:ln>
                    <a:noFill/>
                  </a:ln>
                  <a:solidFill>
                    <a:srgbClr val="0078D4"/>
                  </a:solidFill>
                  <a:effectLst/>
                  <a:uLnTx/>
                  <a:uFillTx/>
                  <a:latin typeface="Segoe UI Semibold" panose="020B0702040204020203" pitchFamily="34" charset="0"/>
                  <a:ea typeface="+mn-ea"/>
                  <a:cs typeface="Segoe UI Semibold" panose="020B0702040204020203" pitchFamily="34" charset="0"/>
                </a:rPr>
                <a:t>$6</a:t>
              </a:r>
              <a:r>
                <a:rPr kumimoji="0" lang="en-US" sz="2400" b="0" i="0" u="none" strike="noStrike" kern="1200" cap="none" spc="0" normalizeH="0" baseline="0" noProof="0" dirty="0">
                  <a:ln>
                    <a:noFill/>
                  </a:ln>
                  <a:solidFill>
                    <a:srgbClr val="0078D4"/>
                  </a:solidFill>
                  <a:effectLst/>
                  <a:uLnTx/>
                  <a:uFillTx/>
                  <a:latin typeface="Segoe UI Semibold" panose="020B0702040204020203" pitchFamily="34" charset="0"/>
                  <a:ea typeface="+mn-ea"/>
                  <a:cs typeface="Segoe UI Semibold" panose="020B0702040204020203" pitchFamily="34" charset="0"/>
                </a:rPr>
                <a:t>B</a:t>
              </a:r>
              <a:endParaRPr kumimoji="0" lang="en-US" sz="1200" b="0" i="0" u="none" strike="noStrike" kern="1200" cap="none" spc="0" normalizeH="0" baseline="0" noProof="0" dirty="0">
                <a:ln>
                  <a:noFill/>
                </a:ln>
                <a:gradFill>
                  <a:gsLst>
                    <a:gs pos="1250">
                      <a:srgbClr val="000000"/>
                    </a:gs>
                    <a:gs pos="100000">
                      <a:srgbClr val="000000"/>
                    </a:gs>
                  </a:gsLst>
                  <a:lin ang="5400000" scaled="0"/>
                </a:gradFill>
                <a:effectLst/>
                <a:uLnTx/>
                <a:uFillTx/>
                <a:latin typeface="Segoe UI"/>
                <a:ea typeface="+mn-ea"/>
              </a:endParaRPr>
            </a:p>
            <a:p>
              <a:pPr marL="0" marR="0" lvl="0" indent="0" algn="ctr" defTabSz="932742" rtl="0" eaLnBrk="1" fontAlgn="auto" latinLnBrk="0" hangingPunct="1">
                <a:lnSpc>
                  <a:spcPct val="100000"/>
                </a:lnSpc>
                <a:spcBef>
                  <a:spcPts val="0"/>
                </a:spcBef>
                <a:spcAft>
                  <a:spcPts val="900"/>
                </a:spcAft>
                <a:buClrTx/>
                <a:buSzPct val="90000"/>
                <a:buFontTx/>
                <a:buNone/>
                <a:tabLst/>
                <a:defRPr/>
              </a:pPr>
              <a:r>
                <a:rPr kumimoji="0" lang="en-US" sz="1400" b="0" i="0" u="none" strike="noStrike" kern="1200" cap="none" spc="0" normalizeH="0" baseline="0" noProof="0" dirty="0">
                  <a:ln>
                    <a:noFill/>
                  </a:ln>
                  <a:gradFill>
                    <a:gsLst>
                      <a:gs pos="1250">
                        <a:srgbClr val="000000"/>
                      </a:gs>
                      <a:gs pos="100000">
                        <a:srgbClr val="000000"/>
                      </a:gs>
                    </a:gsLst>
                    <a:lin ang="5400000" scaled="0"/>
                  </a:gradFill>
                  <a:effectLst/>
                  <a:uLnTx/>
                  <a:uFillTx/>
                  <a:latin typeface="Segoe UI"/>
                  <a:ea typeface="+mn-ea"/>
                </a:rPr>
                <a:t>IT spend for global SMB and midmarket in 2019</a:t>
              </a:r>
              <a:r>
                <a:rPr kumimoji="0" lang="en-US" sz="1400" b="0" i="0" u="none" strike="noStrike" kern="1200" cap="none" spc="0" normalizeH="0" baseline="30000" noProof="0" dirty="0">
                  <a:ln>
                    <a:noFill/>
                  </a:ln>
                  <a:gradFill>
                    <a:gsLst>
                      <a:gs pos="1250">
                        <a:srgbClr val="000000"/>
                      </a:gs>
                      <a:gs pos="100000">
                        <a:srgbClr val="000000"/>
                      </a:gs>
                    </a:gsLst>
                    <a:lin ang="5400000" scaled="0"/>
                  </a:gradFill>
                  <a:effectLst/>
                  <a:uLnTx/>
                  <a:uFillTx/>
                  <a:latin typeface="Segoe UI"/>
                  <a:ea typeface="+mn-ea"/>
                </a:rPr>
                <a:t>2</a:t>
              </a:r>
            </a:p>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30000" noProof="0" dirty="0">
                  <a:ln>
                    <a:noFill/>
                  </a:ln>
                  <a:solidFill>
                    <a:srgbClr val="FFFFFF">
                      <a:lumMod val="50000"/>
                    </a:srgbClr>
                  </a:solidFill>
                  <a:effectLst/>
                  <a:uLnTx/>
                  <a:uFillTx/>
                  <a:latin typeface="Segoe UI"/>
                  <a:ea typeface="+mn-ea"/>
                  <a:cs typeface="+mn-cs"/>
                </a:rPr>
                <a:t>2</a:t>
              </a:r>
              <a:r>
                <a:rPr kumimoji="0" lang="en-US" sz="700" b="0" i="0" u="none" strike="noStrike" kern="1200" cap="none" spc="0" normalizeH="0" baseline="0" noProof="0" dirty="0">
                  <a:ln>
                    <a:noFill/>
                  </a:ln>
                  <a:solidFill>
                    <a:srgbClr val="FFFFFF">
                      <a:lumMod val="50000"/>
                    </a:srgbClr>
                  </a:solidFill>
                  <a:effectLst/>
                  <a:uLnTx/>
                  <a:uFillTx/>
                  <a:latin typeface="Segoe UI"/>
                  <a:ea typeface="+mn-ea"/>
                  <a:cs typeface="+mn-cs"/>
                </a:rPr>
                <a:t>Techaisle</a:t>
              </a:r>
            </a:p>
          </p:txBody>
        </p:sp>
        <p:pic>
          <p:nvPicPr>
            <p:cNvPr id="69" name="Picture 68">
              <a:extLst>
                <a:ext uri="{FF2B5EF4-FFF2-40B4-BE49-F238E27FC236}">
                  <a16:creationId xmlns:a16="http://schemas.microsoft.com/office/drawing/2014/main" id="{F48DAAE3-40A9-5D43-ABBF-4088429E0D3A}"/>
                </a:ext>
              </a:extLst>
            </p:cNvPr>
            <p:cNvPicPr>
              <a:picLocks noChangeAspect="1"/>
            </p:cNvPicPr>
            <p:nvPr/>
          </p:nvPicPr>
          <p:blipFill>
            <a:blip r:embed="rId4"/>
            <a:stretch>
              <a:fillRect/>
            </a:stretch>
          </p:blipFill>
          <p:spPr>
            <a:xfrm>
              <a:off x="4415732" y="3190135"/>
              <a:ext cx="361374" cy="361374"/>
            </a:xfrm>
            <a:prstGeom prst="rect">
              <a:avLst/>
            </a:prstGeom>
          </p:spPr>
        </p:pic>
      </p:grpSp>
      <p:grpSp>
        <p:nvGrpSpPr>
          <p:cNvPr id="2" name="Group 1">
            <a:extLst>
              <a:ext uri="{FF2B5EF4-FFF2-40B4-BE49-F238E27FC236}">
                <a16:creationId xmlns:a16="http://schemas.microsoft.com/office/drawing/2014/main" id="{2EFCF908-E3EF-8944-9C7A-4D95EC81AD13}"/>
              </a:ext>
            </a:extLst>
          </p:cNvPr>
          <p:cNvGrpSpPr/>
          <p:nvPr/>
        </p:nvGrpSpPr>
        <p:grpSpPr>
          <a:xfrm>
            <a:off x="1910317" y="3105161"/>
            <a:ext cx="1955315" cy="2927379"/>
            <a:chOff x="6554443" y="3197580"/>
            <a:chExt cx="1955315" cy="2927379"/>
          </a:xfrm>
        </p:grpSpPr>
        <p:sp>
          <p:nvSpPr>
            <p:cNvPr id="45" name="TextBox 44">
              <a:extLst>
                <a:ext uri="{FF2B5EF4-FFF2-40B4-BE49-F238E27FC236}">
                  <a16:creationId xmlns:a16="http://schemas.microsoft.com/office/drawing/2014/main" id="{33AEBB33-33EE-4A1A-8CF2-0510F53471FC}"/>
                </a:ext>
              </a:extLst>
            </p:cNvPr>
            <p:cNvSpPr txBox="1"/>
            <p:nvPr/>
          </p:nvSpPr>
          <p:spPr>
            <a:xfrm>
              <a:off x="6669548" y="3790374"/>
              <a:ext cx="1725105" cy="648034"/>
            </a:xfrm>
            <a:prstGeom prst="rect">
              <a:avLst/>
            </a:prstGeom>
            <a:noFill/>
          </p:spPr>
          <p:txBody>
            <a:bodyPr wrap="square" lIns="0" tIns="0" rIns="0" bIns="0" rtlCol="0" anchor="t">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000000"/>
                  </a:solidFill>
                  <a:effectLst/>
                  <a:uLnTx/>
                  <a:uFillTx/>
                  <a:latin typeface="Segoe UI Semibold"/>
                  <a:ea typeface="+mn-ea"/>
                  <a:cs typeface="+mn-cs"/>
                </a:rPr>
                <a:t>Keeping your data protected</a:t>
              </a:r>
            </a:p>
          </p:txBody>
        </p:sp>
        <p:sp>
          <p:nvSpPr>
            <p:cNvPr id="63" name="TextBox 62">
              <a:extLst>
                <a:ext uri="{FF2B5EF4-FFF2-40B4-BE49-F238E27FC236}">
                  <a16:creationId xmlns:a16="http://schemas.microsoft.com/office/drawing/2014/main" id="{D36A119A-9894-A144-B6B1-18C5B2BB0B7A}"/>
                </a:ext>
              </a:extLst>
            </p:cNvPr>
            <p:cNvSpPr txBox="1"/>
            <p:nvPr/>
          </p:nvSpPr>
          <p:spPr>
            <a:xfrm>
              <a:off x="6554443" y="4878464"/>
              <a:ext cx="1955315" cy="1246495"/>
            </a:xfrm>
            <a:prstGeom prst="rect">
              <a:avLst/>
            </a:prstGeom>
            <a:noFill/>
          </p:spPr>
          <p:txBody>
            <a:bodyPr wrap="square" lIns="0" tIns="0" rIns="0" bIns="0" rtlCol="0">
              <a:spAutoFit/>
            </a:bodyPr>
            <a:lstStyle>
              <a:defPPr>
                <a:defRPr lang="en-US"/>
              </a:defPPr>
              <a:lvl1pPr algn="ctr" defTabSz="932742">
                <a:spcBef>
                  <a:spcPct val="20000"/>
                </a:spcBef>
                <a:buSzPct val="90000"/>
                <a:defRPr sz="1400">
                  <a:gradFill>
                    <a:gsLst>
                      <a:gs pos="1250">
                        <a:schemeClr val="tx1"/>
                      </a:gs>
                      <a:gs pos="100000">
                        <a:schemeClr val="tx1"/>
                      </a:gs>
                    </a:gsLst>
                    <a:lin ang="5400000" scaled="0"/>
                  </a:gradFill>
                  <a:cs typeface="Segoe UI" panose="020B0502040204020203" pitchFamily="34" charset="0"/>
                </a:defRPr>
              </a:lvl1pPr>
            </a:lstStyle>
            <a:p>
              <a:pPr marL="0" marR="0" lvl="0" indent="0" algn="ctr" defTabSz="932742" rtl="0" eaLnBrk="1" fontAlgn="auto" latinLnBrk="0" hangingPunct="1">
                <a:lnSpc>
                  <a:spcPct val="100000"/>
                </a:lnSpc>
                <a:spcBef>
                  <a:spcPts val="0"/>
                </a:spcBef>
                <a:spcAft>
                  <a:spcPts val="300"/>
                </a:spcAft>
                <a:buClrTx/>
                <a:buSzTx/>
                <a:buFontTx/>
                <a:buNone/>
                <a:tabLst/>
                <a:defRPr/>
              </a:pPr>
              <a:r>
                <a:rPr kumimoji="0" lang="en-US" sz="3600" b="0" i="0" u="none" strike="noStrike" kern="1200" cap="none" spc="0" normalizeH="0" baseline="0" noProof="0" dirty="0">
                  <a:ln>
                    <a:noFill/>
                  </a:ln>
                  <a:solidFill>
                    <a:srgbClr val="0078D4"/>
                  </a:solidFill>
                  <a:effectLst/>
                  <a:uLnTx/>
                  <a:uFillTx/>
                  <a:latin typeface="Segoe UI Semibold" panose="020B0702040204020203" pitchFamily="34" charset="0"/>
                  <a:ea typeface="+mn-ea"/>
                  <a:cs typeface="Segoe UI Semibold" panose="020B0702040204020203" pitchFamily="34" charset="0"/>
                </a:rPr>
                <a:t>69</a:t>
              </a:r>
              <a:r>
                <a:rPr kumimoji="0" lang="en-US" sz="2400" b="0" i="0" u="none" strike="noStrike" kern="1200" cap="none" spc="0" normalizeH="0" baseline="0" noProof="0" dirty="0">
                  <a:ln>
                    <a:noFill/>
                  </a:ln>
                  <a:solidFill>
                    <a:srgbClr val="0078D4"/>
                  </a:solidFill>
                  <a:effectLst/>
                  <a:uLnTx/>
                  <a:uFillTx/>
                  <a:latin typeface="Segoe UI Semibold" panose="020B0702040204020203" pitchFamily="34" charset="0"/>
                  <a:ea typeface="+mn-ea"/>
                  <a:cs typeface="Segoe UI Semibold" panose="020B0702040204020203" pitchFamily="34" charset="0"/>
                </a:rPr>
                <a:t>%</a:t>
              </a:r>
              <a:endParaRPr kumimoji="0" lang="en-US" sz="1200" b="0" i="0" u="none" strike="noStrike" kern="1200" cap="none" spc="0" normalizeH="0" baseline="0" noProof="0" dirty="0">
                <a:ln>
                  <a:noFill/>
                </a:ln>
                <a:gradFill>
                  <a:gsLst>
                    <a:gs pos="1250">
                      <a:srgbClr val="000000"/>
                    </a:gs>
                    <a:gs pos="100000">
                      <a:srgbClr val="000000"/>
                    </a:gs>
                  </a:gsLst>
                  <a:lin ang="5400000" scaled="0"/>
                </a:gradFill>
                <a:effectLst/>
                <a:uLnTx/>
                <a:uFillTx/>
                <a:latin typeface="Segoe UI"/>
                <a:ea typeface="+mn-ea"/>
              </a:endParaRPr>
            </a:p>
            <a:p>
              <a:pPr marL="0" marR="0" lvl="0" indent="0" algn="ctr" defTabSz="932742" rtl="0" eaLnBrk="1" fontAlgn="auto" latinLnBrk="0" hangingPunct="1">
                <a:lnSpc>
                  <a:spcPct val="100000"/>
                </a:lnSpc>
                <a:spcBef>
                  <a:spcPts val="0"/>
                </a:spcBef>
                <a:spcAft>
                  <a:spcPts val="900"/>
                </a:spcAft>
                <a:buClrTx/>
                <a:buSzPct val="90000"/>
                <a:buFontTx/>
                <a:buNone/>
                <a:tabLst/>
                <a:defRPr/>
              </a:pPr>
              <a:r>
                <a:rPr kumimoji="0" lang="en-US" sz="1400" b="0" i="0" u="none" strike="noStrike" kern="1200" cap="none" spc="0" normalizeH="0" baseline="0" noProof="0" dirty="0">
                  <a:ln>
                    <a:noFill/>
                  </a:ln>
                  <a:gradFill>
                    <a:gsLst>
                      <a:gs pos="1250">
                        <a:srgbClr val="000000"/>
                      </a:gs>
                      <a:gs pos="100000">
                        <a:srgbClr val="000000"/>
                      </a:gs>
                    </a:gsLst>
                    <a:lin ang="5400000" scaled="0"/>
                  </a:gradFill>
                  <a:effectLst/>
                  <a:uLnTx/>
                  <a:uFillTx/>
                  <a:latin typeface="Segoe UI"/>
                  <a:ea typeface="+mn-ea"/>
                </a:rPr>
                <a:t>SMB loss of sensitive information</a:t>
              </a:r>
              <a:r>
                <a:rPr kumimoji="0" lang="en-US" sz="1400" b="0" i="0" u="none" strike="noStrike" kern="1200" cap="none" spc="0" normalizeH="0" baseline="30000" noProof="0" dirty="0">
                  <a:ln>
                    <a:noFill/>
                  </a:ln>
                  <a:gradFill>
                    <a:gsLst>
                      <a:gs pos="1250">
                        <a:srgbClr val="000000"/>
                      </a:gs>
                      <a:gs pos="100000">
                        <a:srgbClr val="000000"/>
                      </a:gs>
                    </a:gsLst>
                    <a:lin ang="5400000" scaled="0"/>
                  </a:gradFill>
                  <a:effectLst/>
                  <a:uLnTx/>
                  <a:uFillTx/>
                  <a:latin typeface="Segoe UI"/>
                  <a:ea typeface="+mn-ea"/>
                </a:rPr>
                <a:t>1</a:t>
              </a:r>
            </a:p>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30000" noProof="0" dirty="0">
                  <a:ln>
                    <a:noFill/>
                  </a:ln>
                  <a:solidFill>
                    <a:srgbClr val="FFFFFF">
                      <a:lumMod val="50000"/>
                    </a:srgbClr>
                  </a:solidFill>
                  <a:effectLst/>
                  <a:uLnTx/>
                  <a:uFillTx/>
                  <a:latin typeface="Segoe UI"/>
                  <a:ea typeface="+mn-ea"/>
                  <a:cs typeface="+mn-cs"/>
                </a:rPr>
                <a:t>1</a:t>
              </a:r>
              <a:r>
                <a:rPr kumimoji="0" lang="en-US" sz="700" b="0" i="0" u="none" strike="noStrike" kern="1200" cap="none" spc="0" normalizeH="0" baseline="0" noProof="0" dirty="0">
                  <a:ln>
                    <a:noFill/>
                  </a:ln>
                  <a:solidFill>
                    <a:srgbClr val="FFFFFF">
                      <a:lumMod val="50000"/>
                    </a:srgbClr>
                  </a:solidFill>
                  <a:effectLst/>
                  <a:uLnTx/>
                  <a:uFillTx/>
                  <a:latin typeface="Segoe UI"/>
                  <a:ea typeface="+mn-ea"/>
                  <a:cs typeface="+mn-cs"/>
                </a:rPr>
                <a:t>PRNewswire</a:t>
              </a:r>
            </a:p>
          </p:txBody>
        </p:sp>
        <p:pic>
          <p:nvPicPr>
            <p:cNvPr id="70" name="Picture 69">
              <a:extLst>
                <a:ext uri="{FF2B5EF4-FFF2-40B4-BE49-F238E27FC236}">
                  <a16:creationId xmlns:a16="http://schemas.microsoft.com/office/drawing/2014/main" id="{4A437B3E-C46F-204E-B4F7-4228C882D31D}"/>
                </a:ext>
              </a:extLst>
            </p:cNvPr>
            <p:cNvPicPr>
              <a:picLocks noChangeAspect="1"/>
            </p:cNvPicPr>
            <p:nvPr/>
          </p:nvPicPr>
          <p:blipFill>
            <a:blip r:embed="rId5"/>
            <a:stretch>
              <a:fillRect/>
            </a:stretch>
          </p:blipFill>
          <p:spPr>
            <a:xfrm>
              <a:off x="7289977" y="3197580"/>
              <a:ext cx="361374" cy="361374"/>
            </a:xfrm>
            <a:prstGeom prst="rect">
              <a:avLst/>
            </a:prstGeom>
          </p:spPr>
        </p:pic>
      </p:grpSp>
    </p:spTree>
    <p:extLst>
      <p:ext uri="{BB962C8B-B14F-4D97-AF65-F5344CB8AC3E}">
        <p14:creationId xmlns:p14="http://schemas.microsoft.com/office/powerpoint/2010/main" val="42920510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06B8D3-1C92-44BB-BFCB-740164E756EE}"/>
              </a:ext>
            </a:extLst>
          </p:cNvPr>
          <p:cNvSpPr>
            <a:spLocks noGrp="1"/>
          </p:cNvSpPr>
          <p:nvPr>
            <p:ph type="title"/>
          </p:nvPr>
        </p:nvSpPr>
        <p:spPr>
          <a:xfrm>
            <a:off x="588262" y="1348908"/>
            <a:ext cx="10261990" cy="1231106"/>
          </a:xfrm>
        </p:spPr>
        <p:txBody>
          <a:bodyPr/>
          <a:lstStyle/>
          <a:p>
            <a:r>
              <a:rPr lang="en-US" sz="4000" dirty="0"/>
              <a:t>Technology creates new opportunities. </a:t>
            </a:r>
            <a:br>
              <a:rPr lang="en-US" sz="4000" dirty="0"/>
            </a:br>
            <a:r>
              <a:rPr lang="en-US" sz="4000" dirty="0">
                <a:solidFill>
                  <a:schemeClr val="accent1"/>
                </a:solidFill>
              </a:rPr>
              <a:t>For the better.</a:t>
            </a:r>
          </a:p>
        </p:txBody>
      </p:sp>
      <p:sp>
        <p:nvSpPr>
          <p:cNvPr id="12" name="Rectangle 11">
            <a:extLst>
              <a:ext uri="{FF2B5EF4-FFF2-40B4-BE49-F238E27FC236}">
                <a16:creationId xmlns:a16="http://schemas.microsoft.com/office/drawing/2014/main" id="{7E7D8293-C7EA-46C8-AAA9-B920B2F31A44}"/>
              </a:ext>
            </a:extLst>
          </p:cNvPr>
          <p:cNvSpPr/>
          <p:nvPr/>
        </p:nvSpPr>
        <p:spPr>
          <a:xfrm>
            <a:off x="585217" y="2744492"/>
            <a:ext cx="10265035" cy="615553"/>
          </a:xfrm>
          <a:prstGeom prst="rect">
            <a:avLst/>
          </a:prstGeom>
          <a:noFill/>
        </p:spPr>
        <p:txBody>
          <a:bodyPr wrap="square" lIns="0" tIns="0" rIns="0" bIns="0">
            <a:spAutoFit/>
          </a:bodyPr>
          <a:lstStyle/>
          <a:p>
            <a:r>
              <a:rPr lang="en-US" sz="2000" dirty="0">
                <a:cs typeface="Segoe UI Light" panose="020B0502040204020203" pitchFamily="34" charset="0"/>
              </a:rPr>
              <a:t>Modern technology enables your entire team to work better than ever before </a:t>
            </a:r>
          </a:p>
          <a:p>
            <a:endParaRPr lang="en-US" sz="2000" dirty="0"/>
          </a:p>
        </p:txBody>
      </p:sp>
      <p:sp>
        <p:nvSpPr>
          <p:cNvPr id="14" name="Rectangle 13">
            <a:extLst>
              <a:ext uri="{FF2B5EF4-FFF2-40B4-BE49-F238E27FC236}">
                <a16:creationId xmlns:a16="http://schemas.microsoft.com/office/drawing/2014/main" id="{3ED7D11B-83E8-4C57-A707-8794F383227E}"/>
              </a:ext>
            </a:extLst>
          </p:cNvPr>
          <p:cNvSpPr/>
          <p:nvPr/>
        </p:nvSpPr>
        <p:spPr>
          <a:xfrm>
            <a:off x="483566" y="4922551"/>
            <a:ext cx="2802831" cy="646331"/>
          </a:xfrm>
          <a:prstGeom prst="rect">
            <a:avLst/>
          </a:prstGeom>
        </p:spPr>
        <p:txBody>
          <a:bodyPr wrap="square">
            <a:spAutoFit/>
          </a:bodyPr>
          <a:lstStyle/>
          <a:p>
            <a:pPr lvl="0"/>
            <a:r>
              <a:rPr lang="en-US" sz="1800" dirty="0">
                <a:solidFill>
                  <a:srgbClr val="000000"/>
                </a:solidFill>
                <a:latin typeface="Segoe UI Semibold"/>
              </a:rPr>
              <a:t>Are enabled to work from almost any location</a:t>
            </a:r>
            <a:endParaRPr lang="en-US" sz="1800" dirty="0">
              <a:latin typeface="+mj-lt"/>
            </a:endParaRPr>
          </a:p>
        </p:txBody>
      </p:sp>
      <p:sp>
        <p:nvSpPr>
          <p:cNvPr id="15" name="Rectangle 14">
            <a:extLst>
              <a:ext uri="{FF2B5EF4-FFF2-40B4-BE49-F238E27FC236}">
                <a16:creationId xmlns:a16="http://schemas.microsoft.com/office/drawing/2014/main" id="{13F271DC-859E-48BB-A4CB-1E38A708901B}"/>
              </a:ext>
            </a:extLst>
          </p:cNvPr>
          <p:cNvSpPr/>
          <p:nvPr/>
        </p:nvSpPr>
        <p:spPr>
          <a:xfrm>
            <a:off x="7273041" y="4922551"/>
            <a:ext cx="3160744" cy="923330"/>
          </a:xfrm>
          <a:prstGeom prst="rect">
            <a:avLst/>
          </a:prstGeom>
        </p:spPr>
        <p:txBody>
          <a:bodyPr wrap="square">
            <a:spAutoFit/>
          </a:bodyPr>
          <a:lstStyle/>
          <a:p>
            <a:r>
              <a:rPr lang="en-US" sz="1800" dirty="0">
                <a:latin typeface="+mj-lt"/>
              </a:rPr>
              <a:t>Are 3X more likely to recommend their company as a great place to work</a:t>
            </a:r>
            <a:r>
              <a:rPr lang="en-US" sz="1800" baseline="30000" dirty="0">
                <a:latin typeface="+mj-lt"/>
              </a:rPr>
              <a:t>4</a:t>
            </a:r>
          </a:p>
        </p:txBody>
      </p:sp>
      <p:sp>
        <p:nvSpPr>
          <p:cNvPr id="16" name="Rectangle 15">
            <a:extLst>
              <a:ext uri="{FF2B5EF4-FFF2-40B4-BE49-F238E27FC236}">
                <a16:creationId xmlns:a16="http://schemas.microsoft.com/office/drawing/2014/main" id="{9915CCF4-6ECF-4F37-BCCC-9958202B1CDB}"/>
              </a:ext>
            </a:extLst>
          </p:cNvPr>
          <p:cNvSpPr/>
          <p:nvPr/>
        </p:nvSpPr>
        <p:spPr>
          <a:xfrm>
            <a:off x="3882448" y="4922551"/>
            <a:ext cx="2948547" cy="646331"/>
          </a:xfrm>
          <a:prstGeom prst="rect">
            <a:avLst/>
          </a:prstGeom>
        </p:spPr>
        <p:txBody>
          <a:bodyPr wrap="square">
            <a:spAutoFit/>
          </a:bodyPr>
          <a:lstStyle/>
          <a:p>
            <a:pPr lvl="0"/>
            <a:r>
              <a:rPr lang="en-US" sz="1800" dirty="0">
                <a:solidFill>
                  <a:srgbClr val="000000"/>
                </a:solidFill>
                <a:latin typeface="Segoe UI Semibold"/>
              </a:rPr>
              <a:t>Are better equipped to </a:t>
            </a:r>
          </a:p>
          <a:p>
            <a:pPr lvl="0"/>
            <a:r>
              <a:rPr lang="en-US" sz="1800" dirty="0">
                <a:solidFill>
                  <a:srgbClr val="000000"/>
                </a:solidFill>
                <a:latin typeface="Segoe UI Semibold"/>
              </a:rPr>
              <a:t>collaborate remotely</a:t>
            </a:r>
            <a:endParaRPr lang="en-US" sz="1800" baseline="30000" dirty="0">
              <a:solidFill>
                <a:srgbClr val="000000"/>
              </a:solidFill>
              <a:latin typeface="Segoe UI Semibold"/>
            </a:endParaRPr>
          </a:p>
        </p:txBody>
      </p:sp>
      <p:sp>
        <p:nvSpPr>
          <p:cNvPr id="19" name="Chevron 6">
            <a:extLst>
              <a:ext uri="{FF2B5EF4-FFF2-40B4-BE49-F238E27FC236}">
                <a16:creationId xmlns:a16="http://schemas.microsoft.com/office/drawing/2014/main" id="{97B5A56E-0E1C-4117-94A5-D9FB5B5977F2}"/>
              </a:ext>
            </a:extLst>
          </p:cNvPr>
          <p:cNvSpPr/>
          <p:nvPr/>
        </p:nvSpPr>
        <p:spPr bwMode="auto">
          <a:xfrm rot="16200000" flipV="1">
            <a:off x="697729" y="4414671"/>
            <a:ext cx="261897" cy="446332"/>
          </a:xfrm>
          <a:prstGeom prst="chevron">
            <a:avLst>
              <a:gd name="adj" fmla="val 62222"/>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dirty="0">
              <a:solidFill>
                <a:schemeClr val="tx1"/>
              </a:solidFill>
              <a:ea typeface="Segoe UI" pitchFamily="34" charset="0"/>
              <a:cs typeface="Segoe UI" pitchFamily="34" charset="0"/>
            </a:endParaRPr>
          </a:p>
        </p:txBody>
      </p:sp>
      <p:sp>
        <p:nvSpPr>
          <p:cNvPr id="20" name="Chevron 34">
            <a:extLst>
              <a:ext uri="{FF2B5EF4-FFF2-40B4-BE49-F238E27FC236}">
                <a16:creationId xmlns:a16="http://schemas.microsoft.com/office/drawing/2014/main" id="{3605F164-D21D-49FC-A0C5-AFB9A906A5D7}"/>
              </a:ext>
            </a:extLst>
          </p:cNvPr>
          <p:cNvSpPr/>
          <p:nvPr/>
        </p:nvSpPr>
        <p:spPr bwMode="auto">
          <a:xfrm rot="16200000" flipV="1">
            <a:off x="4095415" y="4414673"/>
            <a:ext cx="261897" cy="446332"/>
          </a:xfrm>
          <a:prstGeom prst="chevron">
            <a:avLst>
              <a:gd name="adj" fmla="val 62222"/>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dirty="0">
              <a:solidFill>
                <a:schemeClr val="tx1"/>
              </a:solidFill>
              <a:ea typeface="Segoe UI" pitchFamily="34" charset="0"/>
              <a:cs typeface="Segoe UI" pitchFamily="34" charset="0"/>
            </a:endParaRPr>
          </a:p>
        </p:txBody>
      </p:sp>
      <p:sp>
        <p:nvSpPr>
          <p:cNvPr id="21" name="Chevron 35">
            <a:extLst>
              <a:ext uri="{FF2B5EF4-FFF2-40B4-BE49-F238E27FC236}">
                <a16:creationId xmlns:a16="http://schemas.microsoft.com/office/drawing/2014/main" id="{E4C88815-CC69-4C4E-A85B-80BB5E65CA1D}"/>
              </a:ext>
            </a:extLst>
          </p:cNvPr>
          <p:cNvSpPr/>
          <p:nvPr/>
        </p:nvSpPr>
        <p:spPr bwMode="auto">
          <a:xfrm rot="16200000" flipV="1">
            <a:off x="7460712" y="4414673"/>
            <a:ext cx="261897" cy="446332"/>
          </a:xfrm>
          <a:prstGeom prst="chevron">
            <a:avLst>
              <a:gd name="adj" fmla="val 62222"/>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dirty="0">
              <a:solidFill>
                <a:schemeClr val="tx1"/>
              </a:solidFill>
              <a:ea typeface="Segoe UI" pitchFamily="34" charset="0"/>
              <a:cs typeface="Segoe UI" pitchFamily="34" charset="0"/>
            </a:endParaRPr>
          </a:p>
        </p:txBody>
      </p:sp>
      <p:cxnSp>
        <p:nvCxnSpPr>
          <p:cNvPr id="22" name="Straight Connector 21">
            <a:extLst>
              <a:ext uri="{FF2B5EF4-FFF2-40B4-BE49-F238E27FC236}">
                <a16:creationId xmlns:a16="http://schemas.microsoft.com/office/drawing/2014/main" id="{08CD867F-1C55-4C80-B344-86E16E1255D1}"/>
              </a:ext>
            </a:extLst>
          </p:cNvPr>
          <p:cNvCxnSpPr>
            <a:cxnSpLocks/>
          </p:cNvCxnSpPr>
          <p:nvPr/>
        </p:nvCxnSpPr>
        <p:spPr>
          <a:xfrm>
            <a:off x="1251965" y="4636827"/>
            <a:ext cx="2559639" cy="0"/>
          </a:xfrm>
          <a:prstGeom prst="line">
            <a:avLst/>
          </a:prstGeom>
          <a:ln>
            <a:solidFill>
              <a:schemeClr val="accent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8DBDBC2E-C276-4F06-BA0A-DE1DB932BF7C}"/>
              </a:ext>
            </a:extLst>
          </p:cNvPr>
          <p:cNvCxnSpPr>
            <a:cxnSpLocks/>
          </p:cNvCxnSpPr>
          <p:nvPr/>
        </p:nvCxnSpPr>
        <p:spPr>
          <a:xfrm>
            <a:off x="4640888" y="4636827"/>
            <a:ext cx="2558809" cy="0"/>
          </a:xfrm>
          <a:prstGeom prst="line">
            <a:avLst/>
          </a:prstGeom>
          <a:ln>
            <a:solidFill>
              <a:schemeClr val="accent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7EB94944-1486-405C-BC70-CD54B54F35A9}"/>
              </a:ext>
            </a:extLst>
          </p:cNvPr>
          <p:cNvCxnSpPr>
            <a:cxnSpLocks/>
          </p:cNvCxnSpPr>
          <p:nvPr/>
        </p:nvCxnSpPr>
        <p:spPr>
          <a:xfrm>
            <a:off x="8025453" y="4636827"/>
            <a:ext cx="2562337" cy="0"/>
          </a:xfrm>
          <a:prstGeom prst="line">
            <a:avLst/>
          </a:prstGeom>
          <a:ln>
            <a:solidFill>
              <a:schemeClr val="accent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25" name="Rectangle 24">
            <a:extLst>
              <a:ext uri="{FF2B5EF4-FFF2-40B4-BE49-F238E27FC236}">
                <a16:creationId xmlns:a16="http://schemas.microsoft.com/office/drawing/2014/main" id="{E12F27D6-F529-46F5-8A2D-0EF397AF4D1B}"/>
              </a:ext>
            </a:extLst>
          </p:cNvPr>
          <p:cNvSpPr/>
          <p:nvPr/>
        </p:nvSpPr>
        <p:spPr>
          <a:xfrm>
            <a:off x="605511" y="3935568"/>
            <a:ext cx="10265035" cy="215444"/>
          </a:xfrm>
          <a:prstGeom prst="rect">
            <a:avLst/>
          </a:prstGeom>
          <a:noFill/>
        </p:spPr>
        <p:txBody>
          <a:bodyPr wrap="square" lIns="0" tIns="0" rIns="0" bIns="0">
            <a:spAutoFit/>
          </a:bodyPr>
          <a:lstStyle/>
          <a:p>
            <a:r>
              <a:rPr lang="en-US" sz="1400" b="1" spc="300" dirty="0">
                <a:solidFill>
                  <a:schemeClr val="accent1"/>
                </a:solidFill>
                <a:cs typeface="Segoe UI Light" panose="020B0502040204020203" pitchFamily="34" charset="0"/>
              </a:rPr>
              <a:t>EMPLOYEES THAT USE MODERN DEVICES:</a:t>
            </a:r>
            <a:endParaRPr lang="en-US" sz="1400" b="1" spc="300" dirty="0">
              <a:solidFill>
                <a:schemeClr val="accent1"/>
              </a:solidFill>
            </a:endParaRPr>
          </a:p>
        </p:txBody>
      </p:sp>
      <p:sp>
        <p:nvSpPr>
          <p:cNvPr id="17" name="Text Placeholder 1">
            <a:extLst>
              <a:ext uri="{FF2B5EF4-FFF2-40B4-BE49-F238E27FC236}">
                <a16:creationId xmlns:a16="http://schemas.microsoft.com/office/drawing/2014/main" id="{00F2C725-4359-3641-8BF4-AF67E2CFDFD4}"/>
              </a:ext>
            </a:extLst>
          </p:cNvPr>
          <p:cNvSpPr txBox="1">
            <a:spLocks/>
          </p:cNvSpPr>
          <p:nvPr/>
        </p:nvSpPr>
        <p:spPr>
          <a:xfrm>
            <a:off x="487679" y="6297582"/>
            <a:ext cx="11024080" cy="107722"/>
          </a:xfrm>
          <a:prstGeom prst="rect">
            <a:avLst/>
          </a:prstGeom>
          <a:noFill/>
        </p:spPr>
        <p:txBody>
          <a:bodyPr vert="horz" wrap="square" lIns="0" tIns="0" rIns="0" bIns="0" rtlCol="0" anchor="b">
            <a:spAutoFit/>
          </a:bodyPr>
          <a:lstStyle>
            <a:lvl1pPr marL="0" marR="0" indent="0" algn="l" defTabSz="932462" rtl="0" eaLnBrk="1" fontAlgn="auto" latinLnBrk="0" hangingPunct="1">
              <a:lnSpc>
                <a:spcPct val="100000"/>
              </a:lnSpc>
              <a:spcBef>
                <a:spcPts val="600"/>
              </a:spcBef>
              <a:spcAft>
                <a:spcPts val="0"/>
              </a:spcAft>
              <a:buClrTx/>
              <a:buSzPct val="90000"/>
              <a:buFont typeface="Wingdings" panose="05000000000000000000" pitchFamily="2" charset="2"/>
              <a:buNone/>
              <a:tabLst/>
              <a:defRPr sz="700" kern="1200" spc="0" baseline="0">
                <a:solidFill>
                  <a:srgbClr val="505050"/>
                </a:solidFill>
                <a:latin typeface="+mn-lt"/>
                <a:ea typeface="+mn-ea"/>
                <a:cs typeface="Segoe UI" panose="020B0502040204020203" pitchFamily="34" charset="0"/>
              </a:defRPr>
            </a:lvl1pPr>
            <a:lvl2pPr marL="457063" marR="0" indent="-228531" algn="l" defTabSz="932462" rtl="0" eaLnBrk="1" fontAlgn="auto" latinLnBrk="0" hangingPunct="1">
              <a:lnSpc>
                <a:spcPct val="100000"/>
              </a:lnSpc>
              <a:spcBef>
                <a:spcPts val="600"/>
              </a:spcBef>
              <a:spcAft>
                <a:spcPts val="0"/>
              </a:spcAft>
              <a:buClrTx/>
              <a:buSzPct val="90000"/>
              <a:buFont typeface="Wingdings" panose="05000000000000000000" pitchFamily="2" charset="2"/>
              <a:buChar char=""/>
              <a:tabLst/>
              <a:defRPr sz="1200" kern="1200" spc="0" baseline="0">
                <a:solidFill>
                  <a:srgbClr val="505050"/>
                </a:solidFill>
                <a:latin typeface="+mn-lt"/>
                <a:ea typeface="+mn-ea"/>
                <a:cs typeface="+mn-cs"/>
              </a:defRPr>
            </a:lvl2pPr>
            <a:lvl3pPr marL="657028" marR="0" indent="-199965" algn="l" defTabSz="932462" rtl="0" eaLnBrk="1" fontAlgn="auto" latinLnBrk="0" hangingPunct="1">
              <a:lnSpc>
                <a:spcPct val="100000"/>
              </a:lnSpc>
              <a:spcBef>
                <a:spcPts val="600"/>
              </a:spcBef>
              <a:spcAft>
                <a:spcPts val="0"/>
              </a:spcAft>
              <a:buClrTx/>
              <a:buSzPct val="90000"/>
              <a:buFont typeface="Wingdings" panose="05000000000000000000" pitchFamily="2" charset="2"/>
              <a:buChar char=""/>
              <a:tabLst/>
              <a:defRPr sz="1050" kern="1200" spc="0" baseline="0">
                <a:solidFill>
                  <a:srgbClr val="505050"/>
                </a:solidFill>
                <a:latin typeface="+mn-lt"/>
                <a:ea typeface="+mn-ea"/>
                <a:cs typeface="+mn-cs"/>
              </a:defRPr>
            </a:lvl3pPr>
            <a:lvl4pPr marL="842710" marR="0" indent="-180921" algn="l" defTabSz="932462" rtl="0" eaLnBrk="1" fontAlgn="auto" latinLnBrk="0" hangingPunct="1">
              <a:lnSpc>
                <a:spcPct val="100000"/>
              </a:lnSpc>
              <a:spcBef>
                <a:spcPts val="600"/>
              </a:spcBef>
              <a:spcAft>
                <a:spcPts val="0"/>
              </a:spcAft>
              <a:buClrTx/>
              <a:buSzPct val="90000"/>
              <a:buFont typeface="Wingdings" panose="05000000000000000000" pitchFamily="2" charset="2"/>
              <a:buChar char=""/>
              <a:tabLst/>
              <a:defRPr sz="1000" kern="1200" spc="0" baseline="0">
                <a:solidFill>
                  <a:srgbClr val="505050"/>
                </a:solidFill>
                <a:latin typeface="+mn-lt"/>
                <a:ea typeface="+mn-ea"/>
                <a:cs typeface="+mn-cs"/>
              </a:defRPr>
            </a:lvl4pPr>
            <a:lvl5pPr marL="1023631" marR="0" indent="-168225" algn="l" defTabSz="932462" rtl="0" eaLnBrk="1" fontAlgn="auto" latinLnBrk="0" hangingPunct="1">
              <a:lnSpc>
                <a:spcPct val="100000"/>
              </a:lnSpc>
              <a:spcBef>
                <a:spcPts val="600"/>
              </a:spcBef>
              <a:spcAft>
                <a:spcPts val="0"/>
              </a:spcAft>
              <a:buClrTx/>
              <a:buSzPct val="90000"/>
              <a:buFont typeface="Wingdings" panose="05000000000000000000" pitchFamily="2" charset="2"/>
              <a:buChar char=""/>
              <a:tabLst/>
              <a:defRPr sz="1000" kern="1200" spc="0" baseline="0">
                <a:solidFill>
                  <a:srgbClr val="505050"/>
                </a:solidFill>
                <a:latin typeface="+mn-lt"/>
                <a:ea typeface="+mn-ea"/>
                <a:cs typeface="+mn-cs"/>
              </a:defRPr>
            </a:lvl5pPr>
            <a:lvl6pPr marL="2564270" indent="-233116" algn="l" defTabSz="932462" rtl="0" eaLnBrk="1" latinLnBrk="0" hangingPunct="1">
              <a:spcBef>
                <a:spcPct val="20000"/>
              </a:spcBef>
              <a:buFont typeface="Arial" pitchFamily="34" charset="0"/>
              <a:buChar char="•"/>
              <a:defRPr sz="1999" kern="1200">
                <a:solidFill>
                  <a:schemeClr val="tx1"/>
                </a:solidFill>
                <a:latin typeface="+mn-lt"/>
                <a:ea typeface="+mn-ea"/>
                <a:cs typeface="+mn-cs"/>
              </a:defRPr>
            </a:lvl6pPr>
            <a:lvl7pPr marL="3030503" indent="-233116" algn="l" defTabSz="932462" rtl="0" eaLnBrk="1" latinLnBrk="0" hangingPunct="1">
              <a:spcBef>
                <a:spcPct val="20000"/>
              </a:spcBef>
              <a:buFont typeface="Arial" pitchFamily="34" charset="0"/>
              <a:buChar char="•"/>
              <a:defRPr sz="1999" kern="1200">
                <a:solidFill>
                  <a:schemeClr val="tx1"/>
                </a:solidFill>
                <a:latin typeface="+mn-lt"/>
                <a:ea typeface="+mn-ea"/>
                <a:cs typeface="+mn-cs"/>
              </a:defRPr>
            </a:lvl7pPr>
            <a:lvl8pPr marL="3496734" indent="-233116" algn="l" defTabSz="932462" rtl="0" eaLnBrk="1" latinLnBrk="0" hangingPunct="1">
              <a:spcBef>
                <a:spcPct val="20000"/>
              </a:spcBef>
              <a:buFont typeface="Arial" pitchFamily="34" charset="0"/>
              <a:buChar char="•"/>
              <a:defRPr sz="1999" kern="1200">
                <a:solidFill>
                  <a:schemeClr val="tx1"/>
                </a:solidFill>
                <a:latin typeface="+mn-lt"/>
                <a:ea typeface="+mn-ea"/>
                <a:cs typeface="+mn-cs"/>
              </a:defRPr>
            </a:lvl8pPr>
            <a:lvl9pPr marL="3962966" indent="-233116" algn="l" defTabSz="932462" rtl="0" eaLnBrk="1" latinLnBrk="0" hangingPunct="1">
              <a:spcBef>
                <a:spcPct val="20000"/>
              </a:spcBef>
              <a:buFont typeface="Arial" pitchFamily="34" charset="0"/>
              <a:buChar char="•"/>
              <a:defRPr sz="1999" kern="1200">
                <a:solidFill>
                  <a:schemeClr val="tx1"/>
                </a:solidFill>
                <a:latin typeface="+mn-lt"/>
                <a:ea typeface="+mn-ea"/>
                <a:cs typeface="+mn-cs"/>
              </a:defRPr>
            </a:lvl9pPr>
          </a:lstStyle>
          <a:p>
            <a:pPr lvl="0">
              <a:defRPr/>
            </a:pPr>
            <a:r>
              <a:rPr lang="en-US" baseline="30000" dirty="0"/>
              <a:t>4</a:t>
            </a:r>
            <a:r>
              <a:rPr lang="en-US" dirty="0"/>
              <a:t>O.C. Tanner</a:t>
            </a:r>
            <a:endParaRPr lang="en-US" sz="800" dirty="0">
              <a:solidFill>
                <a:schemeClr val="bg1">
                  <a:lumMod val="50000"/>
                </a:schemeClr>
              </a:solidFill>
            </a:endParaRPr>
          </a:p>
        </p:txBody>
      </p:sp>
    </p:spTree>
    <p:extLst>
      <p:ext uri="{BB962C8B-B14F-4D97-AF65-F5344CB8AC3E}">
        <p14:creationId xmlns:p14="http://schemas.microsoft.com/office/powerpoint/2010/main" val="39911227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dissolve">
                                      <p:cBhvr>
                                        <p:cTn id="7" dur="500"/>
                                        <p:tgtEl>
                                          <p:spTgt spid="25"/>
                                        </p:tgtEl>
                                      </p:cBhvr>
                                    </p:animEffect>
                                  </p:childTnLst>
                                </p:cTn>
                              </p:par>
                            </p:childTnLst>
                          </p:cTn>
                        </p:par>
                        <p:par>
                          <p:cTn id="8" fill="hold">
                            <p:stCondLst>
                              <p:cond delay="500"/>
                            </p:stCondLst>
                            <p:childTnLst>
                              <p:par>
                                <p:cTn id="9" presetID="9" presetClass="entr" presetSubtype="0"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dissolve">
                                      <p:cBhvr>
                                        <p:cTn id="11" dur="500"/>
                                        <p:tgtEl>
                                          <p:spTgt spid="14"/>
                                        </p:tgtEl>
                                      </p:cBhvr>
                                    </p:animEffect>
                                  </p:childTnLst>
                                </p:cTn>
                              </p:par>
                              <p:par>
                                <p:cTn id="12" presetID="9" presetClass="entr" presetSubtype="0" fill="hold" nodeType="withEffect">
                                  <p:stCondLst>
                                    <p:cond delay="0"/>
                                  </p:stCondLst>
                                  <p:childTnLst>
                                    <p:set>
                                      <p:cBhvr>
                                        <p:cTn id="13" dur="1" fill="hold">
                                          <p:stCondLst>
                                            <p:cond delay="0"/>
                                          </p:stCondLst>
                                        </p:cTn>
                                        <p:tgtEl>
                                          <p:spTgt spid="22"/>
                                        </p:tgtEl>
                                        <p:attrNameLst>
                                          <p:attrName>style.visibility</p:attrName>
                                        </p:attrNameLst>
                                      </p:cBhvr>
                                      <p:to>
                                        <p:strVal val="visible"/>
                                      </p:to>
                                    </p:set>
                                    <p:animEffect transition="in" filter="dissolve">
                                      <p:cBhvr>
                                        <p:cTn id="14" dur="500"/>
                                        <p:tgtEl>
                                          <p:spTgt spid="22"/>
                                        </p:tgtEl>
                                      </p:cBhvr>
                                    </p:animEffect>
                                  </p:childTnLst>
                                </p:cTn>
                              </p:par>
                              <p:par>
                                <p:cTn id="15" presetID="9" presetClass="entr" presetSubtype="0" fill="hold" grpId="0" nodeType="with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dissolve">
                                      <p:cBhvr>
                                        <p:cTn id="17" dur="500"/>
                                        <p:tgtEl>
                                          <p:spTgt spid="19"/>
                                        </p:tgtEl>
                                      </p:cBhvr>
                                    </p:animEffect>
                                  </p:childTnLst>
                                </p:cTn>
                              </p:par>
                            </p:childTnLst>
                          </p:cTn>
                        </p:par>
                        <p:par>
                          <p:cTn id="18" fill="hold">
                            <p:stCondLst>
                              <p:cond delay="1000"/>
                            </p:stCondLst>
                            <p:childTnLst>
                              <p:par>
                                <p:cTn id="19" presetID="9" presetClass="entr" presetSubtype="0" fill="hold" grpId="0" nodeType="after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dissolve">
                                      <p:cBhvr>
                                        <p:cTn id="21" dur="500"/>
                                        <p:tgtEl>
                                          <p:spTgt spid="16"/>
                                        </p:tgtEl>
                                      </p:cBhvr>
                                    </p:animEffect>
                                  </p:childTnLst>
                                </p:cTn>
                              </p:par>
                              <p:par>
                                <p:cTn id="22" presetID="9" presetClass="entr" presetSubtype="0" fill="hold" nodeType="withEffect">
                                  <p:stCondLst>
                                    <p:cond delay="0"/>
                                  </p:stCondLst>
                                  <p:childTnLst>
                                    <p:set>
                                      <p:cBhvr>
                                        <p:cTn id="23" dur="1" fill="hold">
                                          <p:stCondLst>
                                            <p:cond delay="0"/>
                                          </p:stCondLst>
                                        </p:cTn>
                                        <p:tgtEl>
                                          <p:spTgt spid="23"/>
                                        </p:tgtEl>
                                        <p:attrNameLst>
                                          <p:attrName>style.visibility</p:attrName>
                                        </p:attrNameLst>
                                      </p:cBhvr>
                                      <p:to>
                                        <p:strVal val="visible"/>
                                      </p:to>
                                    </p:set>
                                    <p:animEffect transition="in" filter="dissolve">
                                      <p:cBhvr>
                                        <p:cTn id="24" dur="500"/>
                                        <p:tgtEl>
                                          <p:spTgt spid="23"/>
                                        </p:tgtEl>
                                      </p:cBhvr>
                                    </p:animEffect>
                                  </p:childTnLst>
                                </p:cTn>
                              </p:par>
                              <p:par>
                                <p:cTn id="25" presetID="9" presetClass="entr" presetSubtype="0" fill="hold" grpId="0" nodeType="with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dissolve">
                                      <p:cBhvr>
                                        <p:cTn id="27" dur="500"/>
                                        <p:tgtEl>
                                          <p:spTgt spid="20"/>
                                        </p:tgtEl>
                                      </p:cBhvr>
                                    </p:animEffect>
                                  </p:childTnLst>
                                </p:cTn>
                              </p:par>
                            </p:childTnLst>
                          </p:cTn>
                        </p:par>
                        <p:par>
                          <p:cTn id="28" fill="hold">
                            <p:stCondLst>
                              <p:cond delay="1500"/>
                            </p:stCondLst>
                            <p:childTnLst>
                              <p:par>
                                <p:cTn id="29" presetID="9" presetClass="entr" presetSubtype="0" fill="hold" grpId="0" nodeType="after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dissolve">
                                      <p:cBhvr>
                                        <p:cTn id="31" dur="500"/>
                                        <p:tgtEl>
                                          <p:spTgt spid="15"/>
                                        </p:tgtEl>
                                      </p:cBhvr>
                                    </p:animEffect>
                                  </p:childTnLst>
                                </p:cTn>
                              </p:par>
                              <p:par>
                                <p:cTn id="32" presetID="9" presetClass="entr" presetSubtype="0" fill="hold" grpId="0" nodeType="withEffect">
                                  <p:stCondLst>
                                    <p:cond delay="0"/>
                                  </p:stCondLst>
                                  <p:childTnLst>
                                    <p:set>
                                      <p:cBhvr>
                                        <p:cTn id="33" dur="1" fill="hold">
                                          <p:stCondLst>
                                            <p:cond delay="0"/>
                                          </p:stCondLst>
                                        </p:cTn>
                                        <p:tgtEl>
                                          <p:spTgt spid="21"/>
                                        </p:tgtEl>
                                        <p:attrNameLst>
                                          <p:attrName>style.visibility</p:attrName>
                                        </p:attrNameLst>
                                      </p:cBhvr>
                                      <p:to>
                                        <p:strVal val="visible"/>
                                      </p:to>
                                    </p:set>
                                    <p:animEffect transition="in" filter="dissolve">
                                      <p:cBhvr>
                                        <p:cTn id="34" dur="500"/>
                                        <p:tgtEl>
                                          <p:spTgt spid="21"/>
                                        </p:tgtEl>
                                      </p:cBhvr>
                                    </p:animEffect>
                                  </p:childTnLst>
                                </p:cTn>
                              </p:par>
                              <p:par>
                                <p:cTn id="35" presetID="9" presetClass="entr" presetSubtype="0" fill="hold" nodeType="withEffect">
                                  <p:stCondLst>
                                    <p:cond delay="0"/>
                                  </p:stCondLst>
                                  <p:childTnLst>
                                    <p:set>
                                      <p:cBhvr>
                                        <p:cTn id="36" dur="1" fill="hold">
                                          <p:stCondLst>
                                            <p:cond delay="0"/>
                                          </p:stCondLst>
                                        </p:cTn>
                                        <p:tgtEl>
                                          <p:spTgt spid="24"/>
                                        </p:tgtEl>
                                        <p:attrNameLst>
                                          <p:attrName>style.visibility</p:attrName>
                                        </p:attrNameLst>
                                      </p:cBhvr>
                                      <p:to>
                                        <p:strVal val="visible"/>
                                      </p:to>
                                    </p:set>
                                    <p:animEffect transition="in" filter="dissolve">
                                      <p:cBhvr>
                                        <p:cTn id="37" dur="500"/>
                                        <p:tgtEl>
                                          <p:spTgt spid="24"/>
                                        </p:tgtEl>
                                      </p:cBhvr>
                                    </p:animEffect>
                                  </p:childTnLst>
                                </p:cTn>
                              </p:par>
                              <p:par>
                                <p:cTn id="38" presetID="9" presetClass="entr" presetSubtype="0" fill="hold" grpId="0" nodeType="withEffect">
                                  <p:stCondLst>
                                    <p:cond delay="0"/>
                                  </p:stCondLst>
                                  <p:childTnLst>
                                    <p:set>
                                      <p:cBhvr>
                                        <p:cTn id="39" dur="1" fill="hold">
                                          <p:stCondLst>
                                            <p:cond delay="0"/>
                                          </p:stCondLst>
                                        </p:cTn>
                                        <p:tgtEl>
                                          <p:spTgt spid="17"/>
                                        </p:tgtEl>
                                        <p:attrNameLst>
                                          <p:attrName>style.visibility</p:attrName>
                                        </p:attrNameLst>
                                      </p:cBhvr>
                                      <p:to>
                                        <p:strVal val="visible"/>
                                      </p:to>
                                    </p:set>
                                    <p:animEffect transition="in" filter="dissolve">
                                      <p:cBhvr>
                                        <p:cTn id="40"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P spid="19" grpId="0" animBg="1"/>
      <p:bldP spid="20" grpId="0" animBg="1"/>
      <p:bldP spid="21" grpId="0" animBg="1"/>
      <p:bldP spid="25" grpId="0"/>
      <p:bldP spid="1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 desk with a computer on a table&#10;&#10;Description generated with very high confidence">
            <a:extLst>
              <a:ext uri="{FF2B5EF4-FFF2-40B4-BE49-F238E27FC236}">
                <a16:creationId xmlns:a16="http://schemas.microsoft.com/office/drawing/2014/main" id="{709CC058-5B86-485A-800F-A3376397B4AD}"/>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0" y="487"/>
            <a:ext cx="12192000" cy="3428513"/>
          </a:xfrm>
          <a:prstGeom prst="rect">
            <a:avLst/>
          </a:prstGeom>
        </p:spPr>
      </p:pic>
      <p:sp>
        <p:nvSpPr>
          <p:cNvPr id="3" name="Rectangle 2">
            <a:extLst>
              <a:ext uri="{FF2B5EF4-FFF2-40B4-BE49-F238E27FC236}">
                <a16:creationId xmlns:a16="http://schemas.microsoft.com/office/drawing/2014/main" id="{E12BC928-89A8-4BCE-A1A4-27E9D03AB7CA}"/>
              </a:ext>
            </a:extLst>
          </p:cNvPr>
          <p:cNvSpPr/>
          <p:nvPr/>
        </p:nvSpPr>
        <p:spPr bwMode="auto">
          <a:xfrm rot="5400000" flipV="1">
            <a:off x="4376834" y="-4376345"/>
            <a:ext cx="3438337" cy="12192003"/>
          </a:xfrm>
          <a:prstGeom prst="rect">
            <a:avLst/>
          </a:prstGeom>
          <a:gradFill>
            <a:gsLst>
              <a:gs pos="61000">
                <a:srgbClr val="1B1815">
                  <a:alpha val="80000"/>
                </a:srgbClr>
              </a:gs>
              <a:gs pos="0">
                <a:srgbClr val="1B1815">
                  <a:alpha val="0"/>
                </a:srgbClr>
              </a:gs>
              <a:gs pos="100000">
                <a:srgbClr val="1B1815">
                  <a:alpha val="0"/>
                </a:srgbClr>
              </a:gs>
            </a:gsLst>
            <a:lin ang="1080000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34" tIns="143387" rIns="179234" bIns="143387" numCol="1" spcCol="0" rtlCol="0" fromWordArt="0" anchor="t" anchorCtr="0" forceAA="0" compatLnSpc="1">
            <a:prstTxWarp prst="textNoShape">
              <a:avLst/>
            </a:prstTxWarp>
            <a:noAutofit/>
          </a:bodyPr>
          <a:lstStyle/>
          <a:p>
            <a:pPr algn="ctr" defTabSz="913751" fontAlgn="base">
              <a:lnSpc>
                <a:spcPct val="90000"/>
              </a:lnSpc>
              <a:spcBef>
                <a:spcPct val="0"/>
              </a:spcBef>
              <a:spcAft>
                <a:spcPct val="0"/>
              </a:spcAft>
              <a:defRPr/>
            </a:pPr>
            <a:endParaRPr lang="en-US" sz="2353" kern="0">
              <a:gradFill>
                <a:gsLst>
                  <a:gs pos="0">
                    <a:srgbClr val="FFFFFF"/>
                  </a:gs>
                  <a:gs pos="100000">
                    <a:srgbClr val="FFFFFF"/>
                  </a:gs>
                </a:gsLst>
                <a:lin ang="5400000" scaled="0"/>
              </a:gradFill>
              <a:latin typeface="Segoe UI"/>
              <a:ea typeface="Segoe UI" pitchFamily="34" charset="0"/>
              <a:cs typeface="Segoe UI" pitchFamily="34" charset="0"/>
            </a:endParaRPr>
          </a:p>
        </p:txBody>
      </p:sp>
      <p:sp>
        <p:nvSpPr>
          <p:cNvPr id="4" name="Text Placeholder 9">
            <a:extLst>
              <a:ext uri="{FF2B5EF4-FFF2-40B4-BE49-F238E27FC236}">
                <a16:creationId xmlns:a16="http://schemas.microsoft.com/office/drawing/2014/main" id="{37D74773-997F-4B47-A91A-0BC7DEB3F087}"/>
              </a:ext>
            </a:extLst>
          </p:cNvPr>
          <p:cNvSpPr txBox="1">
            <a:spLocks/>
          </p:cNvSpPr>
          <p:nvPr/>
        </p:nvSpPr>
        <p:spPr>
          <a:xfrm>
            <a:off x="436041" y="6214972"/>
            <a:ext cx="11327980" cy="506805"/>
          </a:xfrm>
          <a:prstGeom prst="rect">
            <a:avLst/>
          </a:prstGeom>
          <a:ln>
            <a:noFill/>
          </a:ln>
        </p:spPr>
        <p:txBody>
          <a:bodyPr vert="horz" wrap="square" lIns="0" tIns="0" rIns="0" bIns="0" rtlCol="0">
            <a:spAutoFit/>
          </a:bodyPr>
          <a:lstStyle>
            <a:lvl1pPr marL="228557" marR="0" indent="-228557" algn="l" defTabSz="932563"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3599" kern="1200" spc="0" baseline="0">
                <a:gradFill>
                  <a:gsLst>
                    <a:gs pos="1250">
                      <a:schemeClr val="tx1"/>
                    </a:gs>
                    <a:gs pos="100000">
                      <a:schemeClr val="tx1"/>
                    </a:gs>
                  </a:gsLst>
                  <a:lin ang="5400000" scaled="0"/>
                </a:gradFill>
                <a:latin typeface="+mj-lt"/>
                <a:ea typeface="+mn-ea"/>
                <a:cs typeface="+mn-cs"/>
              </a:defRPr>
            </a:lvl1pPr>
            <a:lvl2pPr marL="457112" marR="0" indent="-228557" algn="l" defTabSz="932563"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2800" kern="1200" spc="0" baseline="0">
                <a:gradFill>
                  <a:gsLst>
                    <a:gs pos="1250">
                      <a:schemeClr val="tx1"/>
                    </a:gs>
                    <a:gs pos="100000">
                      <a:schemeClr val="tx1"/>
                    </a:gs>
                  </a:gsLst>
                  <a:lin ang="5400000" scaled="0"/>
                </a:gradFill>
                <a:latin typeface="+mn-lt"/>
                <a:ea typeface="+mn-ea"/>
                <a:cs typeface="+mn-cs"/>
              </a:defRPr>
            </a:lvl2pPr>
            <a:lvl3pPr marL="685669" marR="0" indent="-228557" algn="l" defTabSz="932563"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914224" marR="0" indent="-228557" algn="l" defTabSz="932563"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2200" kern="1200" spc="0" baseline="0">
                <a:gradFill>
                  <a:gsLst>
                    <a:gs pos="1250">
                      <a:schemeClr val="tx1"/>
                    </a:gs>
                    <a:gs pos="100000">
                      <a:schemeClr val="tx1"/>
                    </a:gs>
                  </a:gsLst>
                  <a:lin ang="5400000" scaled="0"/>
                </a:gradFill>
                <a:latin typeface="+mn-lt"/>
                <a:ea typeface="+mn-ea"/>
                <a:cs typeface="+mn-cs"/>
              </a:defRPr>
            </a:lvl4pPr>
            <a:lvl5pPr marL="1142781" marR="0" indent="-228557" algn="l" defTabSz="932563"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2200" kern="1200" spc="0" baseline="0">
                <a:gradFill>
                  <a:gsLst>
                    <a:gs pos="1250">
                      <a:schemeClr val="tx1"/>
                    </a:gs>
                    <a:gs pos="100000">
                      <a:schemeClr val="tx1"/>
                    </a:gs>
                  </a:gsLst>
                  <a:lin ang="5400000" scaled="0"/>
                </a:gradFill>
                <a:latin typeface="+mn-lt"/>
                <a:ea typeface="+mn-ea"/>
                <a:cs typeface="+mn-cs"/>
              </a:defRPr>
            </a:lvl5pPr>
            <a:lvl6pPr marL="2564548"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830"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112"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394"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defTabSz="896182">
              <a:buNone/>
              <a:defRPr/>
            </a:pPr>
            <a:r>
              <a:rPr lang="en-US" sz="784" dirty="0">
                <a:solidFill>
                  <a:srgbClr val="E6E6E6">
                    <a:lumMod val="50000"/>
                  </a:srgbClr>
                </a:solidFill>
                <a:latin typeface="Segoe UI"/>
              </a:rPr>
              <a:t>1Microsoft Annual Shareholder Meeting, November 2017</a:t>
            </a:r>
          </a:p>
          <a:p>
            <a:pPr marL="0" indent="0" defTabSz="896182">
              <a:buNone/>
              <a:defRPr/>
            </a:pPr>
            <a:r>
              <a:rPr lang="en-US" sz="784" baseline="30000" dirty="0">
                <a:solidFill>
                  <a:srgbClr val="E6E6E6">
                    <a:lumMod val="50000"/>
                  </a:srgbClr>
                </a:solidFill>
                <a:latin typeface="Segoe UI"/>
              </a:rPr>
              <a:t>2</a:t>
            </a:r>
            <a:r>
              <a:rPr lang="en-US" sz="784" dirty="0">
                <a:solidFill>
                  <a:srgbClr val="E6E6E6">
                    <a:lumMod val="50000"/>
                  </a:srgbClr>
                </a:solidFill>
                <a:latin typeface="Segoe UI"/>
              </a:rPr>
              <a:t>Forrester’s Global Business Technographics Infrastructure Survey, November 2017</a:t>
            </a:r>
          </a:p>
          <a:p>
            <a:pPr marL="0" indent="0" defTabSz="896182">
              <a:buNone/>
              <a:defRPr/>
            </a:pPr>
            <a:r>
              <a:rPr lang="en-US" sz="784" baseline="30000" dirty="0">
                <a:solidFill>
                  <a:srgbClr val="E6E6E6">
                    <a:lumMod val="50000"/>
                  </a:srgbClr>
                </a:solidFill>
                <a:latin typeface="Segoe UI"/>
              </a:rPr>
              <a:t>3</a:t>
            </a:r>
            <a:r>
              <a:rPr lang="en-US" sz="784" dirty="0">
                <a:solidFill>
                  <a:srgbClr val="E6E6E6">
                    <a:lumMod val="50000"/>
                  </a:srgbClr>
                </a:solidFill>
                <a:latin typeface="Segoe UI"/>
              </a:rPr>
              <a:t>“User Survey Analysis: Windows 10 Migration Looks Healthy;” Gartner, March 2017</a:t>
            </a:r>
          </a:p>
          <a:p>
            <a:pPr marL="0" indent="0" defTabSz="896182">
              <a:buNone/>
              <a:defRPr/>
            </a:pPr>
            <a:r>
              <a:rPr lang="en-US" sz="784" baseline="30000" dirty="0">
                <a:solidFill>
                  <a:srgbClr val="E6E6E6">
                    <a:lumMod val="50000"/>
                  </a:srgbClr>
                </a:solidFill>
                <a:latin typeface="Segoe UI"/>
              </a:rPr>
              <a:t>4</a:t>
            </a:r>
            <a:r>
              <a:rPr lang="en-US" sz="784" dirty="0">
                <a:solidFill>
                  <a:srgbClr val="E6E6E6">
                    <a:lumMod val="50000"/>
                  </a:srgbClr>
                </a:solidFill>
                <a:latin typeface="Segoe UI"/>
              </a:rPr>
              <a:t>Based on telemetry information shared by customers</a:t>
            </a:r>
          </a:p>
        </p:txBody>
      </p:sp>
      <p:sp>
        <p:nvSpPr>
          <p:cNvPr id="20" name="Title 40">
            <a:extLst>
              <a:ext uri="{FF2B5EF4-FFF2-40B4-BE49-F238E27FC236}">
                <a16:creationId xmlns:a16="http://schemas.microsoft.com/office/drawing/2014/main" id="{10DDD0B9-3BA7-44AD-9A6B-6963580E424F}"/>
              </a:ext>
            </a:extLst>
          </p:cNvPr>
          <p:cNvSpPr txBox="1">
            <a:spLocks/>
          </p:cNvSpPr>
          <p:nvPr/>
        </p:nvSpPr>
        <p:spPr>
          <a:xfrm>
            <a:off x="427982" y="1341177"/>
            <a:ext cx="11336039" cy="757914"/>
          </a:xfrm>
          <a:prstGeom prst="rect">
            <a:avLst/>
          </a:prstGeom>
        </p:spPr>
        <p:txBody>
          <a:bodyPr anchor="ctr"/>
          <a:lstStyle>
            <a:lvl1pPr algn="l" defTabSz="932742" rtl="0" eaLnBrk="1" latinLnBrk="0" hangingPunct="1">
              <a:lnSpc>
                <a:spcPct val="90000"/>
              </a:lnSpc>
              <a:spcBef>
                <a:spcPct val="0"/>
              </a:spcBef>
              <a:buNone/>
              <a:defRPr lang="en-US" sz="3200" b="0" kern="1200" cap="none" spc="-150" baseline="0" dirty="0" smtClean="0">
                <a:ln w="3175">
                  <a:noFill/>
                </a:ln>
                <a:solidFill>
                  <a:srgbClr val="000000"/>
                </a:solidFill>
                <a:effectLst/>
                <a:latin typeface="+mj-lt"/>
                <a:ea typeface="+mn-ea"/>
                <a:cs typeface="Segoe UI" pitchFamily="34" charset="0"/>
              </a:defRPr>
            </a:lvl1pPr>
          </a:lstStyle>
          <a:p>
            <a:pPr algn="ctr"/>
            <a:r>
              <a:rPr lang="en-US" sz="3137" dirty="0">
                <a:solidFill>
                  <a:schemeClr val="bg1"/>
                </a:solidFill>
              </a:rPr>
              <a:t>Momentum since Windows 10 launch</a:t>
            </a:r>
          </a:p>
        </p:txBody>
      </p:sp>
      <p:grpSp>
        <p:nvGrpSpPr>
          <p:cNvPr id="29" name="Group 28">
            <a:extLst>
              <a:ext uri="{FF2B5EF4-FFF2-40B4-BE49-F238E27FC236}">
                <a16:creationId xmlns:a16="http://schemas.microsoft.com/office/drawing/2014/main" id="{1FEB9BC3-DC62-4765-B67F-81BBA4709A62}"/>
              </a:ext>
            </a:extLst>
          </p:cNvPr>
          <p:cNvGrpSpPr/>
          <p:nvPr/>
        </p:nvGrpSpPr>
        <p:grpSpPr>
          <a:xfrm>
            <a:off x="207391" y="4166340"/>
            <a:ext cx="2144169" cy="957511"/>
            <a:chOff x="434975" y="4415740"/>
            <a:chExt cx="1744663" cy="976711"/>
          </a:xfrm>
        </p:grpSpPr>
        <p:sp>
          <p:nvSpPr>
            <p:cNvPr id="6" name="TextBox 5">
              <a:extLst>
                <a:ext uri="{FF2B5EF4-FFF2-40B4-BE49-F238E27FC236}">
                  <a16:creationId xmlns:a16="http://schemas.microsoft.com/office/drawing/2014/main" id="{4200D7CE-4C44-46C7-AF6A-FE19558F9B5C}"/>
                </a:ext>
              </a:extLst>
            </p:cNvPr>
            <p:cNvSpPr txBox="1"/>
            <p:nvPr/>
          </p:nvSpPr>
          <p:spPr>
            <a:xfrm>
              <a:off x="434975" y="4415740"/>
              <a:ext cx="1744663" cy="440623"/>
            </a:xfrm>
            <a:prstGeom prst="rect">
              <a:avLst/>
            </a:prstGeom>
            <a:noFill/>
          </p:spPr>
          <p:txBody>
            <a:bodyPr wrap="square" lIns="0" tIns="0" rIns="0" bIns="0" rtlCol="0" anchor="b">
              <a:noAutofit/>
            </a:bodyPr>
            <a:lstStyle/>
            <a:p>
              <a:pPr algn="ctr"/>
              <a:r>
                <a:rPr lang="en-US" sz="2000" spc="-147" dirty="0">
                  <a:solidFill>
                    <a:schemeClr val="accent1"/>
                  </a:solidFill>
                  <a:latin typeface="+mj-lt"/>
                </a:rPr>
                <a:t>Approaching</a:t>
              </a:r>
              <a:r>
                <a:rPr lang="en-US" sz="3137" spc="-147" dirty="0">
                  <a:solidFill>
                    <a:schemeClr val="accent1"/>
                  </a:solidFill>
                  <a:latin typeface="+mj-lt"/>
                </a:rPr>
                <a:t> 700m</a:t>
              </a:r>
            </a:p>
          </p:txBody>
        </p:sp>
        <p:sp>
          <p:nvSpPr>
            <p:cNvPr id="7" name="TextBox 6">
              <a:extLst>
                <a:ext uri="{FF2B5EF4-FFF2-40B4-BE49-F238E27FC236}">
                  <a16:creationId xmlns:a16="http://schemas.microsoft.com/office/drawing/2014/main" id="{2E0E870F-F724-4E39-8073-E43D427DDEBF}"/>
                </a:ext>
              </a:extLst>
            </p:cNvPr>
            <p:cNvSpPr txBox="1"/>
            <p:nvPr/>
          </p:nvSpPr>
          <p:spPr>
            <a:xfrm>
              <a:off x="434975" y="4951828"/>
              <a:ext cx="1744663" cy="440623"/>
            </a:xfrm>
            <a:prstGeom prst="rect">
              <a:avLst/>
            </a:prstGeom>
            <a:noFill/>
          </p:spPr>
          <p:txBody>
            <a:bodyPr wrap="square" lIns="0" tIns="0" rIns="0" bIns="0" rtlCol="0">
              <a:noAutofit/>
            </a:bodyPr>
            <a:lstStyle/>
            <a:p>
              <a:pPr algn="ctr">
                <a:spcAft>
                  <a:spcPts val="1176"/>
                </a:spcAft>
              </a:pPr>
              <a:r>
                <a:rPr lang="en-US" sz="1176" dirty="0">
                  <a:solidFill>
                    <a:srgbClr val="000000"/>
                  </a:solidFill>
                </a:rPr>
                <a:t>Monthly active devices around the world running Windows 10</a:t>
              </a:r>
              <a:r>
                <a:rPr lang="en-US" sz="1176" baseline="30000" dirty="0">
                  <a:solidFill>
                    <a:srgbClr val="000000"/>
                  </a:solidFill>
                </a:rPr>
                <a:t>1</a:t>
              </a:r>
            </a:p>
          </p:txBody>
        </p:sp>
      </p:grpSp>
      <p:grpSp>
        <p:nvGrpSpPr>
          <p:cNvPr id="28" name="Group 27">
            <a:extLst>
              <a:ext uri="{FF2B5EF4-FFF2-40B4-BE49-F238E27FC236}">
                <a16:creationId xmlns:a16="http://schemas.microsoft.com/office/drawing/2014/main" id="{F530D375-0F6B-46AD-A415-D59DD87CEA29}"/>
              </a:ext>
            </a:extLst>
          </p:cNvPr>
          <p:cNvGrpSpPr/>
          <p:nvPr/>
        </p:nvGrpSpPr>
        <p:grpSpPr>
          <a:xfrm>
            <a:off x="2351558" y="4205643"/>
            <a:ext cx="1710368" cy="880385"/>
            <a:chOff x="2366512" y="4494413"/>
            <a:chExt cx="1744664" cy="898038"/>
          </a:xfrm>
        </p:grpSpPr>
        <p:sp>
          <p:nvSpPr>
            <p:cNvPr id="9" name="TextBox 8">
              <a:extLst>
                <a:ext uri="{FF2B5EF4-FFF2-40B4-BE49-F238E27FC236}">
                  <a16:creationId xmlns:a16="http://schemas.microsoft.com/office/drawing/2014/main" id="{06F81EF9-1392-4DA2-8A87-C87044430BD6}"/>
                </a:ext>
              </a:extLst>
            </p:cNvPr>
            <p:cNvSpPr txBox="1"/>
            <p:nvPr/>
          </p:nvSpPr>
          <p:spPr>
            <a:xfrm>
              <a:off x="2366512" y="4494413"/>
              <a:ext cx="1744663" cy="387682"/>
            </a:xfrm>
            <a:prstGeom prst="rect">
              <a:avLst/>
            </a:prstGeom>
            <a:noFill/>
          </p:spPr>
          <p:txBody>
            <a:bodyPr wrap="square" lIns="0" tIns="0" rIns="0" bIns="0" rtlCol="0" anchor="b">
              <a:noAutofit/>
            </a:bodyPr>
            <a:lstStyle/>
            <a:p>
              <a:pPr algn="ctr"/>
              <a:r>
                <a:rPr lang="en-US" sz="2000" spc="-147" dirty="0">
                  <a:solidFill>
                    <a:schemeClr val="accent1"/>
                  </a:solidFill>
                  <a:latin typeface="+mj-lt"/>
                </a:rPr>
                <a:t>Nearly</a:t>
              </a:r>
              <a:r>
                <a:rPr lang="en-US" sz="3137" spc="-147" dirty="0">
                  <a:solidFill>
                    <a:schemeClr val="accent1"/>
                  </a:solidFill>
                  <a:latin typeface="+mj-lt"/>
                </a:rPr>
                <a:t> </a:t>
              </a:r>
            </a:p>
            <a:p>
              <a:pPr algn="ctr"/>
              <a:r>
                <a:rPr lang="en-US" sz="3137" spc="-147" dirty="0">
                  <a:solidFill>
                    <a:schemeClr val="accent1"/>
                  </a:solidFill>
                  <a:latin typeface="+mj-lt"/>
                </a:rPr>
                <a:t>2/3</a:t>
              </a:r>
            </a:p>
          </p:txBody>
        </p:sp>
        <p:sp>
          <p:nvSpPr>
            <p:cNvPr id="10" name="TextBox 9">
              <a:extLst>
                <a:ext uri="{FF2B5EF4-FFF2-40B4-BE49-F238E27FC236}">
                  <a16:creationId xmlns:a16="http://schemas.microsoft.com/office/drawing/2014/main" id="{F3E0DB23-A935-436C-8FA4-46942F64FDAC}"/>
                </a:ext>
              </a:extLst>
            </p:cNvPr>
            <p:cNvSpPr txBox="1"/>
            <p:nvPr/>
          </p:nvSpPr>
          <p:spPr>
            <a:xfrm>
              <a:off x="2366513" y="4951828"/>
              <a:ext cx="1744663" cy="440623"/>
            </a:xfrm>
            <a:prstGeom prst="rect">
              <a:avLst/>
            </a:prstGeom>
            <a:noFill/>
          </p:spPr>
          <p:txBody>
            <a:bodyPr wrap="square" lIns="0" tIns="0" rIns="0" bIns="0" rtlCol="0">
              <a:noAutofit/>
            </a:bodyPr>
            <a:lstStyle/>
            <a:p>
              <a:pPr algn="ctr">
                <a:spcAft>
                  <a:spcPts val="1176"/>
                </a:spcAft>
              </a:pPr>
              <a:r>
                <a:rPr lang="en-US" sz="1176" dirty="0">
                  <a:solidFill>
                    <a:srgbClr val="000000"/>
                  </a:solidFill>
                </a:rPr>
                <a:t>of organizations will complete Windows migration in less than a year</a:t>
              </a:r>
              <a:r>
                <a:rPr lang="en-US" sz="1176" baseline="30000" dirty="0">
                  <a:solidFill>
                    <a:srgbClr val="000000"/>
                  </a:solidFill>
                </a:rPr>
                <a:t>3</a:t>
              </a:r>
              <a:endParaRPr lang="en-US" sz="1176" dirty="0">
                <a:solidFill>
                  <a:srgbClr val="000000"/>
                </a:solidFill>
              </a:endParaRPr>
            </a:p>
          </p:txBody>
        </p:sp>
      </p:grpSp>
      <p:grpSp>
        <p:nvGrpSpPr>
          <p:cNvPr id="27" name="Group 26">
            <a:extLst>
              <a:ext uri="{FF2B5EF4-FFF2-40B4-BE49-F238E27FC236}">
                <a16:creationId xmlns:a16="http://schemas.microsoft.com/office/drawing/2014/main" id="{DA24EF43-3F22-4AB2-9D1C-B4AAF15D243F}"/>
              </a:ext>
            </a:extLst>
          </p:cNvPr>
          <p:cNvGrpSpPr/>
          <p:nvPr/>
        </p:nvGrpSpPr>
        <p:grpSpPr>
          <a:xfrm>
            <a:off x="4276694" y="4119546"/>
            <a:ext cx="1710367" cy="957511"/>
            <a:chOff x="4298051" y="4420547"/>
            <a:chExt cx="1744663" cy="976711"/>
          </a:xfrm>
        </p:grpSpPr>
        <p:sp>
          <p:nvSpPr>
            <p:cNvPr id="12" name="TextBox 11">
              <a:extLst>
                <a:ext uri="{FF2B5EF4-FFF2-40B4-BE49-F238E27FC236}">
                  <a16:creationId xmlns:a16="http://schemas.microsoft.com/office/drawing/2014/main" id="{22991C46-8B6B-4A0E-8D18-FBEF3029A283}"/>
                </a:ext>
              </a:extLst>
            </p:cNvPr>
            <p:cNvSpPr txBox="1"/>
            <p:nvPr/>
          </p:nvSpPr>
          <p:spPr>
            <a:xfrm>
              <a:off x="4298051" y="4420547"/>
              <a:ext cx="1744663" cy="440623"/>
            </a:xfrm>
            <a:prstGeom prst="rect">
              <a:avLst/>
            </a:prstGeom>
            <a:noFill/>
          </p:spPr>
          <p:txBody>
            <a:bodyPr wrap="square" lIns="0" tIns="0" rIns="0" bIns="0" rtlCol="0" anchor="b">
              <a:noAutofit/>
            </a:bodyPr>
            <a:lstStyle/>
            <a:p>
              <a:pPr algn="ctr"/>
              <a:r>
                <a:rPr lang="en-US" sz="3137" spc="-147" dirty="0">
                  <a:solidFill>
                    <a:schemeClr val="accent1"/>
                  </a:solidFill>
                  <a:latin typeface="+mj-lt"/>
                </a:rPr>
                <a:t>49%</a:t>
              </a:r>
            </a:p>
          </p:txBody>
        </p:sp>
        <p:sp>
          <p:nvSpPr>
            <p:cNvPr id="13" name="TextBox 12">
              <a:extLst>
                <a:ext uri="{FF2B5EF4-FFF2-40B4-BE49-F238E27FC236}">
                  <a16:creationId xmlns:a16="http://schemas.microsoft.com/office/drawing/2014/main" id="{8CAFBF9F-AC0F-4B06-9C64-0CD80654FDB1}"/>
                </a:ext>
              </a:extLst>
            </p:cNvPr>
            <p:cNvSpPr txBox="1"/>
            <p:nvPr/>
          </p:nvSpPr>
          <p:spPr>
            <a:xfrm>
              <a:off x="4298051" y="4956635"/>
              <a:ext cx="1744663" cy="440623"/>
            </a:xfrm>
            <a:prstGeom prst="rect">
              <a:avLst/>
            </a:prstGeom>
            <a:noFill/>
          </p:spPr>
          <p:txBody>
            <a:bodyPr wrap="square" lIns="0" tIns="0" rIns="0" bIns="0" rtlCol="0">
              <a:noAutofit/>
            </a:bodyPr>
            <a:lstStyle/>
            <a:p>
              <a:pPr algn="ctr">
                <a:spcAft>
                  <a:spcPts val="1176"/>
                </a:spcAft>
              </a:pPr>
              <a:r>
                <a:rPr lang="en-US" sz="1176" dirty="0">
                  <a:solidFill>
                    <a:srgbClr val="000000"/>
                  </a:solidFill>
                </a:rPr>
                <a:t>of Enterprises named security improvements as a driver for planned Windows 10 deployment</a:t>
              </a:r>
              <a:r>
                <a:rPr lang="en-US" sz="1176" baseline="30000" dirty="0">
                  <a:solidFill>
                    <a:srgbClr val="000000"/>
                  </a:solidFill>
                </a:rPr>
                <a:t>3</a:t>
              </a:r>
              <a:endParaRPr lang="en-US" sz="1176" dirty="0">
                <a:solidFill>
                  <a:srgbClr val="000000"/>
                </a:solidFill>
              </a:endParaRPr>
            </a:p>
          </p:txBody>
        </p:sp>
      </p:grpSp>
      <p:grpSp>
        <p:nvGrpSpPr>
          <p:cNvPr id="26" name="Group 25">
            <a:extLst>
              <a:ext uri="{FF2B5EF4-FFF2-40B4-BE49-F238E27FC236}">
                <a16:creationId xmlns:a16="http://schemas.microsoft.com/office/drawing/2014/main" id="{3A504F7F-BB38-4E16-9956-852478F6BAAB}"/>
              </a:ext>
            </a:extLst>
          </p:cNvPr>
          <p:cNvGrpSpPr/>
          <p:nvPr/>
        </p:nvGrpSpPr>
        <p:grpSpPr>
          <a:xfrm>
            <a:off x="6201828" y="4119546"/>
            <a:ext cx="1710367" cy="957511"/>
            <a:chOff x="6229589" y="4411472"/>
            <a:chExt cx="1744663" cy="976711"/>
          </a:xfrm>
        </p:grpSpPr>
        <p:sp>
          <p:nvSpPr>
            <p:cNvPr id="15" name="TextBox 14">
              <a:extLst>
                <a:ext uri="{FF2B5EF4-FFF2-40B4-BE49-F238E27FC236}">
                  <a16:creationId xmlns:a16="http://schemas.microsoft.com/office/drawing/2014/main" id="{B1772659-9EEE-496B-9940-E07782991100}"/>
                </a:ext>
              </a:extLst>
            </p:cNvPr>
            <p:cNvSpPr txBox="1"/>
            <p:nvPr/>
          </p:nvSpPr>
          <p:spPr>
            <a:xfrm>
              <a:off x="6229589" y="4411472"/>
              <a:ext cx="1744663" cy="440623"/>
            </a:xfrm>
            <a:prstGeom prst="rect">
              <a:avLst/>
            </a:prstGeom>
            <a:noFill/>
          </p:spPr>
          <p:txBody>
            <a:bodyPr wrap="square" lIns="0" tIns="0" rIns="0" bIns="0" rtlCol="0" anchor="b">
              <a:noAutofit/>
            </a:bodyPr>
            <a:lstStyle/>
            <a:p>
              <a:pPr algn="ctr"/>
              <a:r>
                <a:rPr lang="en-US" sz="3137" spc="-147" dirty="0">
                  <a:solidFill>
                    <a:schemeClr val="accent1"/>
                  </a:solidFill>
                  <a:latin typeface="+mj-lt"/>
                </a:rPr>
                <a:t>70%</a:t>
              </a:r>
              <a:endParaRPr lang="en-US" sz="1961" dirty="0">
                <a:solidFill>
                  <a:schemeClr val="accent1"/>
                </a:solidFill>
                <a:latin typeface="+mj-lt"/>
              </a:endParaRPr>
            </a:p>
          </p:txBody>
        </p:sp>
        <p:sp>
          <p:nvSpPr>
            <p:cNvPr id="16" name="TextBox 15">
              <a:extLst>
                <a:ext uri="{FF2B5EF4-FFF2-40B4-BE49-F238E27FC236}">
                  <a16:creationId xmlns:a16="http://schemas.microsoft.com/office/drawing/2014/main" id="{16AFAF7A-7127-45C4-B1AC-640F1DA7CF75}"/>
                </a:ext>
              </a:extLst>
            </p:cNvPr>
            <p:cNvSpPr txBox="1"/>
            <p:nvPr/>
          </p:nvSpPr>
          <p:spPr>
            <a:xfrm>
              <a:off x="6229589" y="4947560"/>
              <a:ext cx="1744663" cy="440623"/>
            </a:xfrm>
            <a:prstGeom prst="rect">
              <a:avLst/>
            </a:prstGeom>
            <a:noFill/>
          </p:spPr>
          <p:txBody>
            <a:bodyPr wrap="square" lIns="0" tIns="0" rIns="0" bIns="0" rtlCol="0">
              <a:noAutofit/>
            </a:bodyPr>
            <a:lstStyle/>
            <a:p>
              <a:pPr algn="ctr">
                <a:spcAft>
                  <a:spcPts val="1176"/>
                </a:spcAft>
              </a:pPr>
              <a:r>
                <a:rPr lang="en-US" sz="1176" dirty="0">
                  <a:solidFill>
                    <a:srgbClr val="000000"/>
                  </a:solidFill>
                </a:rPr>
                <a:t>of US Enterprises currently deploying Windows 10 cite that it significantly simplifies the way they manage PCs</a:t>
              </a:r>
              <a:r>
                <a:rPr lang="en-US" sz="1176" baseline="30000" dirty="0">
                  <a:solidFill>
                    <a:srgbClr val="000000"/>
                  </a:solidFill>
                </a:rPr>
                <a:t>2</a:t>
              </a:r>
              <a:endParaRPr lang="en-US" sz="1176" dirty="0">
                <a:solidFill>
                  <a:srgbClr val="000000"/>
                </a:solidFill>
              </a:endParaRPr>
            </a:p>
          </p:txBody>
        </p:sp>
      </p:grpSp>
      <p:grpSp>
        <p:nvGrpSpPr>
          <p:cNvPr id="25" name="Group 24">
            <a:extLst>
              <a:ext uri="{FF2B5EF4-FFF2-40B4-BE49-F238E27FC236}">
                <a16:creationId xmlns:a16="http://schemas.microsoft.com/office/drawing/2014/main" id="{736F1A84-AFB7-42AC-85A6-55F819177E87}"/>
              </a:ext>
            </a:extLst>
          </p:cNvPr>
          <p:cNvGrpSpPr/>
          <p:nvPr/>
        </p:nvGrpSpPr>
        <p:grpSpPr>
          <a:xfrm>
            <a:off x="8126962" y="4119546"/>
            <a:ext cx="1710367" cy="957511"/>
            <a:chOff x="8161127" y="4415740"/>
            <a:chExt cx="1744663" cy="976711"/>
          </a:xfrm>
        </p:grpSpPr>
        <p:sp>
          <p:nvSpPr>
            <p:cNvPr id="18" name="TextBox 17">
              <a:extLst>
                <a:ext uri="{FF2B5EF4-FFF2-40B4-BE49-F238E27FC236}">
                  <a16:creationId xmlns:a16="http://schemas.microsoft.com/office/drawing/2014/main" id="{012A1DD4-C30A-4D4F-95A6-9871B4CFC8C3}"/>
                </a:ext>
              </a:extLst>
            </p:cNvPr>
            <p:cNvSpPr txBox="1"/>
            <p:nvPr/>
          </p:nvSpPr>
          <p:spPr>
            <a:xfrm>
              <a:off x="8161127" y="4415740"/>
              <a:ext cx="1744663" cy="440623"/>
            </a:xfrm>
            <a:prstGeom prst="rect">
              <a:avLst/>
            </a:prstGeom>
            <a:noFill/>
          </p:spPr>
          <p:txBody>
            <a:bodyPr wrap="square" lIns="0" tIns="0" rIns="0" bIns="0" rtlCol="0" anchor="b">
              <a:noAutofit/>
            </a:bodyPr>
            <a:lstStyle/>
            <a:p>
              <a:pPr algn="ctr"/>
              <a:r>
                <a:rPr lang="en-US" sz="3137" spc="-147" dirty="0">
                  <a:solidFill>
                    <a:schemeClr val="accent1"/>
                  </a:solidFill>
                  <a:latin typeface="+mj-lt"/>
                </a:rPr>
                <a:t>99%</a:t>
              </a:r>
            </a:p>
          </p:txBody>
        </p:sp>
        <p:sp>
          <p:nvSpPr>
            <p:cNvPr id="19" name="TextBox 18">
              <a:extLst>
                <a:ext uri="{FF2B5EF4-FFF2-40B4-BE49-F238E27FC236}">
                  <a16:creationId xmlns:a16="http://schemas.microsoft.com/office/drawing/2014/main" id="{56D21D51-F7CD-4BA8-A556-15A505E5BDBA}"/>
                </a:ext>
              </a:extLst>
            </p:cNvPr>
            <p:cNvSpPr txBox="1"/>
            <p:nvPr/>
          </p:nvSpPr>
          <p:spPr>
            <a:xfrm>
              <a:off x="8161127" y="4951828"/>
              <a:ext cx="1744663" cy="440623"/>
            </a:xfrm>
            <a:prstGeom prst="rect">
              <a:avLst/>
            </a:prstGeom>
            <a:noFill/>
          </p:spPr>
          <p:txBody>
            <a:bodyPr wrap="square" lIns="0" tIns="0" rIns="0" bIns="0" rtlCol="0">
              <a:noAutofit/>
            </a:bodyPr>
            <a:lstStyle/>
            <a:p>
              <a:pPr algn="ctr">
                <a:spcAft>
                  <a:spcPts val="1176"/>
                </a:spcAft>
              </a:pPr>
              <a:r>
                <a:rPr lang="en-US" sz="1176" dirty="0">
                  <a:solidFill>
                    <a:srgbClr val="000000"/>
                  </a:solidFill>
                </a:rPr>
                <a:t>of Windows 7 apps will run on Windows 10</a:t>
              </a:r>
              <a:r>
                <a:rPr lang="en-US" sz="1176" baseline="30000" dirty="0">
                  <a:solidFill>
                    <a:srgbClr val="000000"/>
                  </a:solidFill>
                </a:rPr>
                <a:t>4</a:t>
              </a:r>
              <a:endParaRPr lang="en-US" sz="1176" dirty="0">
                <a:solidFill>
                  <a:srgbClr val="000000"/>
                </a:solidFill>
              </a:endParaRPr>
            </a:p>
          </p:txBody>
        </p:sp>
      </p:grpSp>
      <p:grpSp>
        <p:nvGrpSpPr>
          <p:cNvPr id="24" name="Group 23">
            <a:extLst>
              <a:ext uri="{FF2B5EF4-FFF2-40B4-BE49-F238E27FC236}">
                <a16:creationId xmlns:a16="http://schemas.microsoft.com/office/drawing/2014/main" id="{D5465787-FD58-40B2-A4A6-0985D64D5DB3}"/>
              </a:ext>
            </a:extLst>
          </p:cNvPr>
          <p:cNvGrpSpPr/>
          <p:nvPr/>
        </p:nvGrpSpPr>
        <p:grpSpPr>
          <a:xfrm>
            <a:off x="10052097" y="4119546"/>
            <a:ext cx="1710367" cy="957511"/>
            <a:chOff x="10092665" y="4415740"/>
            <a:chExt cx="1744663" cy="976711"/>
          </a:xfrm>
        </p:grpSpPr>
        <p:sp>
          <p:nvSpPr>
            <p:cNvPr id="22" name="TextBox 21">
              <a:extLst>
                <a:ext uri="{FF2B5EF4-FFF2-40B4-BE49-F238E27FC236}">
                  <a16:creationId xmlns:a16="http://schemas.microsoft.com/office/drawing/2014/main" id="{FA44EEEC-2E3C-4DEC-8D7D-C85D9BA92C51}"/>
                </a:ext>
              </a:extLst>
            </p:cNvPr>
            <p:cNvSpPr txBox="1"/>
            <p:nvPr/>
          </p:nvSpPr>
          <p:spPr>
            <a:xfrm>
              <a:off x="10092665" y="4415740"/>
              <a:ext cx="1744663" cy="440623"/>
            </a:xfrm>
            <a:prstGeom prst="rect">
              <a:avLst/>
            </a:prstGeom>
            <a:noFill/>
          </p:spPr>
          <p:txBody>
            <a:bodyPr wrap="square" lIns="0" tIns="0" rIns="0" bIns="0" rtlCol="0" anchor="b">
              <a:noAutofit/>
            </a:bodyPr>
            <a:lstStyle/>
            <a:p>
              <a:pPr algn="ctr"/>
              <a:r>
                <a:rPr lang="en-US" sz="3137" spc="-147" dirty="0">
                  <a:solidFill>
                    <a:schemeClr val="accent1"/>
                  </a:solidFill>
                  <a:latin typeface="+mj-lt"/>
                </a:rPr>
                <a:t>80%</a:t>
              </a:r>
            </a:p>
          </p:txBody>
        </p:sp>
        <p:sp>
          <p:nvSpPr>
            <p:cNvPr id="23" name="TextBox 22">
              <a:extLst>
                <a:ext uri="{FF2B5EF4-FFF2-40B4-BE49-F238E27FC236}">
                  <a16:creationId xmlns:a16="http://schemas.microsoft.com/office/drawing/2014/main" id="{2DDC5EE7-C2AB-4AD4-A043-12235E08893F}"/>
                </a:ext>
              </a:extLst>
            </p:cNvPr>
            <p:cNvSpPr txBox="1"/>
            <p:nvPr/>
          </p:nvSpPr>
          <p:spPr>
            <a:xfrm>
              <a:off x="10092665" y="4951828"/>
              <a:ext cx="1744663" cy="440623"/>
            </a:xfrm>
            <a:prstGeom prst="rect">
              <a:avLst/>
            </a:prstGeom>
            <a:noFill/>
          </p:spPr>
          <p:txBody>
            <a:bodyPr wrap="square" lIns="0" tIns="0" rIns="0" bIns="0" rtlCol="0">
              <a:noAutofit/>
            </a:bodyPr>
            <a:lstStyle/>
            <a:p>
              <a:pPr algn="ctr">
                <a:spcAft>
                  <a:spcPts val="1176"/>
                </a:spcAft>
              </a:pPr>
              <a:r>
                <a:rPr lang="en-US" sz="1176" dirty="0">
                  <a:solidFill>
                    <a:srgbClr val="000000"/>
                  </a:solidFill>
                </a:rPr>
                <a:t>Growth in Windows 10 Commercial Devices YoY</a:t>
              </a:r>
              <a:r>
                <a:rPr lang="en-US" sz="1176" baseline="30000" dirty="0">
                  <a:solidFill>
                    <a:srgbClr val="000000"/>
                  </a:solidFill>
                </a:rPr>
                <a:t>1</a:t>
              </a:r>
              <a:endParaRPr lang="en-US" sz="1176" dirty="0">
                <a:solidFill>
                  <a:srgbClr val="000000"/>
                </a:solidFill>
              </a:endParaRPr>
            </a:p>
          </p:txBody>
        </p:sp>
      </p:grpSp>
    </p:spTree>
    <p:extLst>
      <p:ext uri="{BB962C8B-B14F-4D97-AF65-F5344CB8AC3E}">
        <p14:creationId xmlns:p14="http://schemas.microsoft.com/office/powerpoint/2010/main" val="24504661"/>
      </p:ext>
    </p:extLst>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lumMod val="85000"/>
          </a:schemeClr>
        </a:solidFill>
        <a:effectLst/>
      </p:bgPr>
    </p:bg>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C8432069-6E86-46F3-9BF1-43F4DB18F49B}"/>
              </a:ext>
            </a:extLst>
          </p:cNvPr>
          <p:cNvSpPr>
            <a:spLocks noGrp="1"/>
          </p:cNvSpPr>
          <p:nvPr>
            <p:ph type="title"/>
          </p:nvPr>
        </p:nvSpPr>
        <p:spPr/>
        <p:txBody>
          <a:bodyPr anchor="ctr"/>
          <a:lstStyle/>
          <a:p>
            <a:pPr defTabSz="913917">
              <a:defRPr/>
            </a:pPr>
            <a:r>
              <a:rPr lang="en-US">
                <a:solidFill>
                  <a:schemeClr val="tx1">
                    <a:lumMod val="75000"/>
                    <a:lumOff val="25000"/>
                  </a:schemeClr>
                </a:solidFill>
                <a:cs typeface="Segoe UI"/>
              </a:rPr>
              <a:t>What is </a:t>
            </a:r>
            <a:r>
              <a:rPr lang="en-US">
                <a:solidFill>
                  <a:schemeClr val="accent1"/>
                </a:solidFill>
                <a:cs typeface="Segoe UI"/>
              </a:rPr>
              <a:t>Windows Autopilot?</a:t>
            </a:r>
            <a:endParaRPr lang="en-US" sz="3600" spc="-100">
              <a:solidFill>
                <a:srgbClr val="0070C0"/>
              </a:solidFill>
              <a:latin typeface="Segoe Pro Semibold"/>
              <a:cs typeface="Segoe UI"/>
            </a:endParaRPr>
          </a:p>
        </p:txBody>
      </p:sp>
      <p:sp>
        <p:nvSpPr>
          <p:cNvPr id="15" name="cloud_2">
            <a:extLst>
              <a:ext uri="{FF2B5EF4-FFF2-40B4-BE49-F238E27FC236}">
                <a16:creationId xmlns:a16="http://schemas.microsoft.com/office/drawing/2014/main" id="{7CF5372A-2C19-4712-99E1-70912258268F}"/>
              </a:ext>
            </a:extLst>
          </p:cNvPr>
          <p:cNvSpPr>
            <a:spLocks noChangeAspect="1" noEditPoints="1"/>
          </p:cNvSpPr>
          <p:nvPr/>
        </p:nvSpPr>
        <p:spPr bwMode="auto">
          <a:xfrm>
            <a:off x="691331" y="2342122"/>
            <a:ext cx="633818" cy="365760"/>
          </a:xfrm>
          <a:custGeom>
            <a:avLst/>
            <a:gdLst>
              <a:gd name="T0" fmla="*/ 138 w 349"/>
              <a:gd name="T1" fmla="*/ 181 h 200"/>
              <a:gd name="T2" fmla="*/ 49 w 349"/>
              <a:gd name="T3" fmla="*/ 181 h 200"/>
              <a:gd name="T4" fmla="*/ 0 w 349"/>
              <a:gd name="T5" fmla="*/ 132 h 200"/>
              <a:gd name="T6" fmla="*/ 49 w 349"/>
              <a:gd name="T7" fmla="*/ 84 h 200"/>
              <a:gd name="T8" fmla="*/ 59 w 349"/>
              <a:gd name="T9" fmla="*/ 85 h 200"/>
              <a:gd name="T10" fmla="*/ 148 w 349"/>
              <a:gd name="T11" fmla="*/ 0 h 200"/>
              <a:gd name="T12" fmla="*/ 234 w 349"/>
              <a:gd name="T13" fmla="*/ 68 h 200"/>
              <a:gd name="T14" fmla="*/ 282 w 349"/>
              <a:gd name="T15" fmla="*/ 47 h 200"/>
              <a:gd name="T16" fmla="*/ 349 w 349"/>
              <a:gd name="T17" fmla="*/ 114 h 200"/>
              <a:gd name="T18" fmla="*/ 282 w 349"/>
              <a:gd name="T19" fmla="*/ 180 h 200"/>
              <a:gd name="T20" fmla="*/ 282 w 349"/>
              <a:gd name="T21" fmla="*/ 180 h 200"/>
              <a:gd name="T22" fmla="*/ 206 w 349"/>
              <a:gd name="T23" fmla="*/ 180 h 200"/>
              <a:gd name="T24" fmla="*/ 119 w 349"/>
              <a:gd name="T25" fmla="*/ 200 h 200"/>
              <a:gd name="T26" fmla="*/ 138 w 349"/>
              <a:gd name="T27" fmla="*/ 181 h 200"/>
              <a:gd name="T28" fmla="*/ 119 w 349"/>
              <a:gd name="T29" fmla="*/ 161 h 200"/>
              <a:gd name="T30" fmla="*/ 225 w 349"/>
              <a:gd name="T31" fmla="*/ 161 h 200"/>
              <a:gd name="T32" fmla="*/ 206 w 349"/>
              <a:gd name="T33" fmla="*/ 180 h 200"/>
              <a:gd name="T34" fmla="*/ 225 w 349"/>
              <a:gd name="T35" fmla="*/ 20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49" h="200">
                <a:moveTo>
                  <a:pt x="138" y="181"/>
                </a:moveTo>
                <a:cubicBezTo>
                  <a:pt x="49" y="181"/>
                  <a:pt x="49" y="181"/>
                  <a:pt x="49" y="181"/>
                </a:cubicBezTo>
                <a:cubicBezTo>
                  <a:pt x="22" y="181"/>
                  <a:pt x="0" y="159"/>
                  <a:pt x="0" y="132"/>
                </a:cubicBezTo>
                <a:cubicBezTo>
                  <a:pt x="0" y="105"/>
                  <a:pt x="22" y="84"/>
                  <a:pt x="49" y="84"/>
                </a:cubicBezTo>
                <a:cubicBezTo>
                  <a:pt x="52" y="84"/>
                  <a:pt x="56" y="84"/>
                  <a:pt x="59" y="85"/>
                </a:cubicBezTo>
                <a:cubicBezTo>
                  <a:pt x="61" y="38"/>
                  <a:pt x="100" y="0"/>
                  <a:pt x="148" y="0"/>
                </a:cubicBezTo>
                <a:cubicBezTo>
                  <a:pt x="189" y="0"/>
                  <a:pt x="224" y="29"/>
                  <a:pt x="234" y="68"/>
                </a:cubicBezTo>
                <a:cubicBezTo>
                  <a:pt x="246" y="55"/>
                  <a:pt x="263" y="47"/>
                  <a:pt x="282" y="47"/>
                </a:cubicBezTo>
                <a:cubicBezTo>
                  <a:pt x="319" y="47"/>
                  <a:pt x="349" y="77"/>
                  <a:pt x="349" y="114"/>
                </a:cubicBezTo>
                <a:cubicBezTo>
                  <a:pt x="349" y="151"/>
                  <a:pt x="319" y="180"/>
                  <a:pt x="282" y="180"/>
                </a:cubicBezTo>
                <a:cubicBezTo>
                  <a:pt x="282" y="180"/>
                  <a:pt x="282" y="180"/>
                  <a:pt x="282" y="180"/>
                </a:cubicBezTo>
                <a:cubicBezTo>
                  <a:pt x="206" y="180"/>
                  <a:pt x="206" y="180"/>
                  <a:pt x="206" y="180"/>
                </a:cubicBezTo>
                <a:moveTo>
                  <a:pt x="119" y="200"/>
                </a:moveTo>
                <a:cubicBezTo>
                  <a:pt x="138" y="181"/>
                  <a:pt x="138" y="181"/>
                  <a:pt x="138" y="181"/>
                </a:cubicBezTo>
                <a:cubicBezTo>
                  <a:pt x="119" y="161"/>
                  <a:pt x="119" y="161"/>
                  <a:pt x="119" y="161"/>
                </a:cubicBezTo>
                <a:moveTo>
                  <a:pt x="225" y="161"/>
                </a:moveTo>
                <a:cubicBezTo>
                  <a:pt x="206" y="180"/>
                  <a:pt x="206" y="180"/>
                  <a:pt x="206" y="180"/>
                </a:cubicBezTo>
                <a:cubicBezTo>
                  <a:pt x="225" y="200"/>
                  <a:pt x="225" y="200"/>
                  <a:pt x="225" y="200"/>
                </a:cubicBezTo>
              </a:path>
            </a:pathLst>
          </a:custGeom>
          <a:noFill/>
          <a:ln w="25400" cap="sq">
            <a:solidFill>
              <a:schemeClr val="tx1"/>
            </a:solidFill>
            <a:prstDash val="solid"/>
            <a:miter lim="800000"/>
            <a:headEnd/>
            <a:tailEnd/>
          </a:ln>
        </p:spPr>
        <p:txBody>
          <a:bodyPr vert="horz" wrap="square" lIns="89642" tIns="44821" rIns="89642" bIns="44821" numCol="1" anchor="t" anchorCtr="0" compatLnSpc="1">
            <a:prstTxWarp prst="textNoShape">
              <a:avLst/>
            </a:prstTxWarp>
          </a:bodyPr>
          <a:lstStyle/>
          <a:p>
            <a:pPr marL="0" marR="0" lvl="0" indent="0" algn="l" defTabSz="914314"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gradFill>
                <a:gsLst>
                  <a:gs pos="0">
                    <a:srgbClr val="505050"/>
                  </a:gs>
                  <a:gs pos="100000">
                    <a:srgbClr val="505050"/>
                  </a:gs>
                </a:gsLst>
              </a:gradFill>
              <a:effectLst/>
              <a:uLnTx/>
              <a:uFillTx/>
              <a:latin typeface="Segoe UI"/>
              <a:ea typeface="+mn-ea"/>
              <a:cs typeface="+mn-cs"/>
            </a:endParaRPr>
          </a:p>
        </p:txBody>
      </p:sp>
      <p:sp>
        <p:nvSpPr>
          <p:cNvPr id="12" name="Text Placeholder 2">
            <a:extLst>
              <a:ext uri="{FF2B5EF4-FFF2-40B4-BE49-F238E27FC236}">
                <a16:creationId xmlns:a16="http://schemas.microsoft.com/office/drawing/2014/main" id="{54E509F0-F3C2-44B1-90C7-30F375320292}"/>
              </a:ext>
            </a:extLst>
          </p:cNvPr>
          <p:cNvSpPr txBox="1">
            <a:spLocks/>
          </p:cNvSpPr>
          <p:nvPr/>
        </p:nvSpPr>
        <p:spPr>
          <a:xfrm>
            <a:off x="1407343" y="2186007"/>
            <a:ext cx="4688656" cy="738664"/>
          </a:xfrm>
          <a:prstGeom prst="rect">
            <a:avLst/>
          </a:prstGeom>
        </p:spPr>
        <p:txBody>
          <a:bodyPr vert="horz" wrap="square" lIns="146304" tIns="91440" rIns="146304" bIns="91440" rtlCol="0">
            <a:spAutoFit/>
          </a:bodyPr>
          <a:lstStyle>
            <a:lvl1pPr marL="0" marR="0" indent="0" algn="l" defTabSz="914367" rtl="0" eaLnBrk="1" fontAlgn="auto" latinLnBrk="0" hangingPunct="1">
              <a:lnSpc>
                <a:spcPct val="90000"/>
              </a:lnSpc>
              <a:spcBef>
                <a:spcPct val="20000"/>
              </a:spcBef>
              <a:spcAft>
                <a:spcPts val="0"/>
              </a:spcAft>
              <a:buClrTx/>
              <a:buSzPct val="90000"/>
              <a:buFont typeface="Arial" pitchFamily="34" charset="0"/>
              <a:buNone/>
              <a:tabLst/>
              <a:defRPr sz="3529" kern="1200" spc="0" baseline="0">
                <a:gradFill>
                  <a:gsLst>
                    <a:gs pos="1250">
                      <a:schemeClr val="tx1"/>
                    </a:gs>
                    <a:gs pos="100000">
                      <a:schemeClr val="tx1"/>
                    </a:gs>
                  </a:gsLst>
                  <a:lin ang="5400000" scaled="0"/>
                </a:gradFill>
                <a:latin typeface="+mj-lt"/>
                <a:ea typeface="+mn-ea"/>
                <a:cs typeface="+mn-cs"/>
              </a:defRPr>
            </a:lvl1pPr>
            <a:lvl2pPr marL="223944" marR="0" indent="0" algn="l" defTabSz="914367" rtl="0" eaLnBrk="1" fontAlgn="auto" latinLnBrk="0" hangingPunct="1">
              <a:lnSpc>
                <a:spcPct val="90000"/>
              </a:lnSpc>
              <a:spcBef>
                <a:spcPct val="20000"/>
              </a:spcBef>
              <a:spcAft>
                <a:spcPts val="0"/>
              </a:spcAft>
              <a:buClrTx/>
              <a:buSzPct val="90000"/>
              <a:buFont typeface="Arial" pitchFamily="34" charset="0"/>
              <a:buNone/>
              <a:tabLst/>
              <a:defRPr sz="2353" kern="1200" spc="0" baseline="0">
                <a:gradFill>
                  <a:gsLst>
                    <a:gs pos="1250">
                      <a:schemeClr val="tx1"/>
                    </a:gs>
                    <a:gs pos="100000">
                      <a:schemeClr val="tx1"/>
                    </a:gs>
                  </a:gsLst>
                  <a:lin ang="5400000" scaled="0"/>
                </a:gradFill>
                <a:latin typeface="+mn-lt"/>
                <a:ea typeface="+mn-ea"/>
                <a:cs typeface="+mn-cs"/>
              </a:defRPr>
            </a:lvl2pPr>
            <a:lvl3pPr marL="447887" marR="0" indent="0" algn="l" defTabSz="914367" rtl="0" eaLnBrk="1" fontAlgn="auto" latinLnBrk="0" hangingPunct="1">
              <a:lnSpc>
                <a:spcPct val="90000"/>
              </a:lnSpc>
              <a:spcBef>
                <a:spcPct val="20000"/>
              </a:spcBef>
              <a:spcAft>
                <a:spcPts val="0"/>
              </a:spcAft>
              <a:buClrTx/>
              <a:buSzPct val="90000"/>
              <a:buFont typeface="Arial" pitchFamily="34" charset="0"/>
              <a:buNone/>
              <a:tabLst/>
              <a:defRPr sz="1961" kern="1200" spc="0" baseline="0">
                <a:gradFill>
                  <a:gsLst>
                    <a:gs pos="1250">
                      <a:schemeClr val="tx1"/>
                    </a:gs>
                    <a:gs pos="100000">
                      <a:schemeClr val="tx1"/>
                    </a:gs>
                  </a:gsLst>
                  <a:lin ang="5400000" scaled="0"/>
                </a:gradFill>
                <a:latin typeface="+mn-lt"/>
                <a:ea typeface="+mn-ea"/>
                <a:cs typeface="+mn-cs"/>
              </a:defRPr>
            </a:lvl3pPr>
            <a:lvl4pPr marL="671830" marR="0" indent="0" algn="l" defTabSz="914367" rtl="0" eaLnBrk="1" fontAlgn="auto" latinLnBrk="0" hangingPunct="1">
              <a:lnSpc>
                <a:spcPct val="90000"/>
              </a:lnSpc>
              <a:spcBef>
                <a:spcPct val="20000"/>
              </a:spcBef>
              <a:spcAft>
                <a:spcPts val="0"/>
              </a:spcAft>
              <a:buClrTx/>
              <a:buSzPct val="90000"/>
              <a:buFont typeface="Arial" pitchFamily="34" charset="0"/>
              <a:buNone/>
              <a:tabLst/>
              <a:defRPr sz="1765" kern="1200" spc="0" baseline="0">
                <a:gradFill>
                  <a:gsLst>
                    <a:gs pos="1250">
                      <a:schemeClr val="tx1"/>
                    </a:gs>
                    <a:gs pos="100000">
                      <a:schemeClr val="tx1"/>
                    </a:gs>
                  </a:gsLst>
                  <a:lin ang="5400000" scaled="0"/>
                </a:gradFill>
                <a:latin typeface="+mn-lt"/>
                <a:ea typeface="+mn-ea"/>
                <a:cs typeface="+mn-cs"/>
              </a:defRPr>
            </a:lvl4pPr>
            <a:lvl5pPr marL="895773" marR="0" indent="0" algn="l" defTabSz="914367" rtl="0" eaLnBrk="1" fontAlgn="auto" latinLnBrk="0" hangingPunct="1">
              <a:lnSpc>
                <a:spcPct val="90000"/>
              </a:lnSpc>
              <a:spcBef>
                <a:spcPct val="20000"/>
              </a:spcBef>
              <a:spcAft>
                <a:spcPts val="0"/>
              </a:spcAft>
              <a:buClrTx/>
              <a:buSzPct val="90000"/>
              <a:buFont typeface="Arial" pitchFamily="34" charset="0"/>
              <a:buNone/>
              <a:tabLst/>
              <a:defRPr sz="1765" kern="1200" spc="0" baseline="0">
                <a:gradFill>
                  <a:gsLst>
                    <a:gs pos="1250">
                      <a:schemeClr val="tx1"/>
                    </a:gs>
                    <a:gs pos="100000">
                      <a:schemeClr val="tx1"/>
                    </a:gs>
                  </a:gsLst>
                  <a:lin ang="5400000" scaled="0"/>
                </a:gradFill>
                <a:latin typeface="+mn-lt"/>
                <a:ea typeface="+mn-ea"/>
                <a:cs typeface="+mn-cs"/>
              </a:defRPr>
            </a:lvl5pPr>
            <a:lvl6pPr marL="2514509"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6pPr>
            <a:lvl7pPr marL="2971693"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pPr marL="0" marR="0" lvl="0" indent="0" algn="l" defTabSz="914367" rtl="0" eaLnBrk="1" fontAlgn="auto" latinLnBrk="0" hangingPunct="1">
              <a:lnSpc>
                <a:spcPct val="90000"/>
              </a:lnSpc>
              <a:spcBef>
                <a:spcPct val="20000"/>
              </a:spcBef>
              <a:spcAft>
                <a:spcPts val="0"/>
              </a:spcAft>
              <a:buClrTx/>
              <a:buSzPct val="90000"/>
              <a:buFont typeface="Arial" pitchFamily="34" charset="0"/>
              <a:buNone/>
              <a:tabLst/>
              <a:defRPr/>
            </a:pPr>
            <a:r>
              <a:rPr kumimoji="0" lang="en-US" sz="2000" b="0" i="0" u="none" strike="noStrike" kern="1200" cap="none" spc="0" normalizeH="0" baseline="0" noProof="0">
                <a:ln>
                  <a:noFill/>
                </a:ln>
                <a:gradFill>
                  <a:gsLst>
                    <a:gs pos="1250">
                      <a:srgbClr val="505050"/>
                    </a:gs>
                    <a:gs pos="100000">
                      <a:srgbClr val="505050"/>
                    </a:gs>
                  </a:gsLst>
                  <a:lin ang="5400000" scaled="0"/>
                </a:gradFill>
                <a:effectLst/>
                <a:uLnTx/>
                <a:uFillTx/>
                <a:latin typeface="Segoe UI Light"/>
                <a:ea typeface="+mn-ea"/>
                <a:cs typeface="+mn-cs"/>
              </a:rPr>
              <a:t>A </a:t>
            </a:r>
            <a:r>
              <a:rPr kumimoji="0" lang="en-US" sz="2000" b="1" i="0" u="none" strike="noStrike" kern="1200" cap="none" spc="0" normalizeH="0" baseline="0" noProof="0">
                <a:ln>
                  <a:noFill/>
                </a:ln>
                <a:solidFill>
                  <a:srgbClr val="4472C4"/>
                </a:solidFill>
                <a:effectLst/>
                <a:uLnTx/>
                <a:uFillTx/>
                <a:latin typeface="Segoe UI Semibold"/>
                <a:ea typeface="+mn-ea"/>
                <a:cs typeface="+mn-cs"/>
              </a:rPr>
              <a:t>cloud-based deployment technology </a:t>
            </a:r>
            <a:r>
              <a:rPr kumimoji="0" lang="en-US" sz="2000" b="0" i="0" u="none" strike="noStrike" kern="1200" cap="none" spc="0" normalizeH="0" baseline="0" noProof="0">
                <a:ln>
                  <a:noFill/>
                </a:ln>
                <a:gradFill>
                  <a:gsLst>
                    <a:gs pos="1250">
                      <a:srgbClr val="505050"/>
                    </a:gs>
                    <a:gs pos="100000">
                      <a:srgbClr val="505050"/>
                    </a:gs>
                  </a:gsLst>
                  <a:lin ang="5400000" scaled="0"/>
                </a:gradFill>
                <a:effectLst/>
                <a:uLnTx/>
                <a:uFillTx/>
                <a:latin typeface="Segoe UI Light"/>
                <a:ea typeface="+mn-ea"/>
                <a:cs typeface="+mn-cs"/>
              </a:rPr>
              <a:t>available in Windows 10 </a:t>
            </a:r>
          </a:p>
        </p:txBody>
      </p:sp>
      <p:sp>
        <p:nvSpPr>
          <p:cNvPr id="13" name="Text Placeholder 2">
            <a:extLst>
              <a:ext uri="{FF2B5EF4-FFF2-40B4-BE49-F238E27FC236}">
                <a16:creationId xmlns:a16="http://schemas.microsoft.com/office/drawing/2014/main" id="{E14FB35C-A5C4-4F7D-9BA7-1A8142398097}"/>
              </a:ext>
            </a:extLst>
          </p:cNvPr>
          <p:cNvSpPr txBox="1">
            <a:spLocks/>
          </p:cNvSpPr>
          <p:nvPr/>
        </p:nvSpPr>
        <p:spPr>
          <a:xfrm>
            <a:off x="1407342" y="4767213"/>
            <a:ext cx="4688657" cy="1292662"/>
          </a:xfrm>
          <a:prstGeom prst="rect">
            <a:avLst/>
          </a:prstGeom>
        </p:spPr>
        <p:txBody>
          <a:bodyPr vert="horz" wrap="square" lIns="146304" tIns="91440" rIns="146304" bIns="91440" rtlCol="0">
            <a:spAutoFit/>
          </a:bodyPr>
          <a:lstStyle>
            <a:lvl1pPr marL="0" marR="0" indent="0" algn="l" defTabSz="914367" rtl="0" eaLnBrk="1" fontAlgn="auto" latinLnBrk="0" hangingPunct="1">
              <a:lnSpc>
                <a:spcPct val="90000"/>
              </a:lnSpc>
              <a:spcBef>
                <a:spcPct val="20000"/>
              </a:spcBef>
              <a:spcAft>
                <a:spcPts val="0"/>
              </a:spcAft>
              <a:buClrTx/>
              <a:buSzPct val="90000"/>
              <a:buFont typeface="Arial" pitchFamily="34" charset="0"/>
              <a:buNone/>
              <a:tabLst/>
              <a:defRPr sz="3529" kern="1200" spc="0" baseline="0">
                <a:gradFill>
                  <a:gsLst>
                    <a:gs pos="1250">
                      <a:schemeClr val="tx1"/>
                    </a:gs>
                    <a:gs pos="100000">
                      <a:schemeClr val="tx1"/>
                    </a:gs>
                  </a:gsLst>
                  <a:lin ang="5400000" scaled="0"/>
                </a:gradFill>
                <a:latin typeface="+mj-lt"/>
                <a:ea typeface="+mn-ea"/>
                <a:cs typeface="+mn-cs"/>
              </a:defRPr>
            </a:lvl1pPr>
            <a:lvl2pPr marL="223944" marR="0" indent="0" algn="l" defTabSz="914367" rtl="0" eaLnBrk="1" fontAlgn="auto" latinLnBrk="0" hangingPunct="1">
              <a:lnSpc>
                <a:spcPct val="90000"/>
              </a:lnSpc>
              <a:spcBef>
                <a:spcPct val="20000"/>
              </a:spcBef>
              <a:spcAft>
                <a:spcPts val="0"/>
              </a:spcAft>
              <a:buClrTx/>
              <a:buSzPct val="90000"/>
              <a:buFont typeface="Arial" pitchFamily="34" charset="0"/>
              <a:buNone/>
              <a:tabLst/>
              <a:defRPr sz="2353" kern="1200" spc="0" baseline="0">
                <a:gradFill>
                  <a:gsLst>
                    <a:gs pos="1250">
                      <a:schemeClr val="tx1"/>
                    </a:gs>
                    <a:gs pos="100000">
                      <a:schemeClr val="tx1"/>
                    </a:gs>
                  </a:gsLst>
                  <a:lin ang="5400000" scaled="0"/>
                </a:gradFill>
                <a:latin typeface="+mn-lt"/>
                <a:ea typeface="+mn-ea"/>
                <a:cs typeface="+mn-cs"/>
              </a:defRPr>
            </a:lvl2pPr>
            <a:lvl3pPr marL="447887" marR="0" indent="0" algn="l" defTabSz="914367" rtl="0" eaLnBrk="1" fontAlgn="auto" latinLnBrk="0" hangingPunct="1">
              <a:lnSpc>
                <a:spcPct val="90000"/>
              </a:lnSpc>
              <a:spcBef>
                <a:spcPct val="20000"/>
              </a:spcBef>
              <a:spcAft>
                <a:spcPts val="0"/>
              </a:spcAft>
              <a:buClrTx/>
              <a:buSzPct val="90000"/>
              <a:buFont typeface="Arial" pitchFamily="34" charset="0"/>
              <a:buNone/>
              <a:tabLst/>
              <a:defRPr sz="1961" kern="1200" spc="0" baseline="0">
                <a:gradFill>
                  <a:gsLst>
                    <a:gs pos="1250">
                      <a:schemeClr val="tx1"/>
                    </a:gs>
                    <a:gs pos="100000">
                      <a:schemeClr val="tx1"/>
                    </a:gs>
                  </a:gsLst>
                  <a:lin ang="5400000" scaled="0"/>
                </a:gradFill>
                <a:latin typeface="+mn-lt"/>
                <a:ea typeface="+mn-ea"/>
                <a:cs typeface="+mn-cs"/>
              </a:defRPr>
            </a:lvl3pPr>
            <a:lvl4pPr marL="671830" marR="0" indent="0" algn="l" defTabSz="914367" rtl="0" eaLnBrk="1" fontAlgn="auto" latinLnBrk="0" hangingPunct="1">
              <a:lnSpc>
                <a:spcPct val="90000"/>
              </a:lnSpc>
              <a:spcBef>
                <a:spcPct val="20000"/>
              </a:spcBef>
              <a:spcAft>
                <a:spcPts val="0"/>
              </a:spcAft>
              <a:buClrTx/>
              <a:buSzPct val="90000"/>
              <a:buFont typeface="Arial" pitchFamily="34" charset="0"/>
              <a:buNone/>
              <a:tabLst/>
              <a:defRPr sz="1765" kern="1200" spc="0" baseline="0">
                <a:gradFill>
                  <a:gsLst>
                    <a:gs pos="1250">
                      <a:schemeClr val="tx1"/>
                    </a:gs>
                    <a:gs pos="100000">
                      <a:schemeClr val="tx1"/>
                    </a:gs>
                  </a:gsLst>
                  <a:lin ang="5400000" scaled="0"/>
                </a:gradFill>
                <a:latin typeface="+mn-lt"/>
                <a:ea typeface="+mn-ea"/>
                <a:cs typeface="+mn-cs"/>
              </a:defRPr>
            </a:lvl4pPr>
            <a:lvl5pPr marL="895773" marR="0" indent="0" algn="l" defTabSz="914367" rtl="0" eaLnBrk="1" fontAlgn="auto" latinLnBrk="0" hangingPunct="1">
              <a:lnSpc>
                <a:spcPct val="90000"/>
              </a:lnSpc>
              <a:spcBef>
                <a:spcPct val="20000"/>
              </a:spcBef>
              <a:spcAft>
                <a:spcPts val="0"/>
              </a:spcAft>
              <a:buClrTx/>
              <a:buSzPct val="90000"/>
              <a:buFont typeface="Arial" pitchFamily="34" charset="0"/>
              <a:buNone/>
              <a:tabLst/>
              <a:defRPr sz="1765" kern="1200" spc="0" baseline="0">
                <a:gradFill>
                  <a:gsLst>
                    <a:gs pos="1250">
                      <a:schemeClr val="tx1"/>
                    </a:gs>
                    <a:gs pos="100000">
                      <a:schemeClr val="tx1"/>
                    </a:gs>
                  </a:gsLst>
                  <a:lin ang="5400000" scaled="0"/>
                </a:gradFill>
                <a:latin typeface="+mn-lt"/>
                <a:ea typeface="+mn-ea"/>
                <a:cs typeface="+mn-cs"/>
              </a:defRPr>
            </a:lvl5pPr>
            <a:lvl6pPr marL="2514509"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6pPr>
            <a:lvl7pPr marL="2971693"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pPr marL="0" marR="0" lvl="0" indent="0" algn="l" defTabSz="914367" rtl="0" eaLnBrk="1" fontAlgn="auto" latinLnBrk="0" hangingPunct="1">
              <a:lnSpc>
                <a:spcPct val="90000"/>
              </a:lnSpc>
              <a:spcBef>
                <a:spcPct val="20000"/>
              </a:spcBef>
              <a:spcAft>
                <a:spcPts val="0"/>
              </a:spcAft>
              <a:buClrTx/>
              <a:buSzPct val="90000"/>
              <a:buFont typeface="Arial" pitchFamily="34" charset="0"/>
              <a:buNone/>
              <a:tabLst/>
              <a:defRPr/>
            </a:pPr>
            <a:r>
              <a:rPr kumimoji="0" lang="en-US" sz="2000" b="1" i="0" u="none" strike="noStrike" kern="1200" cap="none" spc="0" normalizeH="0" baseline="0" noProof="0">
                <a:ln>
                  <a:noFill/>
                </a:ln>
                <a:solidFill>
                  <a:srgbClr val="4472C4"/>
                </a:solidFill>
                <a:effectLst/>
                <a:uLnTx/>
                <a:uFillTx/>
                <a:latin typeface="Segoe UI Semibold"/>
                <a:ea typeface="+mn-ea"/>
                <a:cs typeface="+mn-cs"/>
              </a:rPr>
              <a:t>Requires Azure Active Directory &amp; MDM </a:t>
            </a:r>
            <a:r>
              <a:rPr kumimoji="0" lang="en-US" sz="2000" b="0" i="0" u="none" strike="noStrike" kern="1200" cap="none" spc="0" normalizeH="0" baseline="0" noProof="0">
                <a:ln>
                  <a:noFill/>
                </a:ln>
                <a:gradFill>
                  <a:gsLst>
                    <a:gs pos="1250">
                      <a:srgbClr val="505050"/>
                    </a:gs>
                    <a:gs pos="100000">
                      <a:srgbClr val="505050"/>
                    </a:gs>
                  </a:gsLst>
                  <a:lin ang="5400000" scaled="0"/>
                </a:gradFill>
                <a:effectLst/>
                <a:uLnTx/>
                <a:uFillTx/>
                <a:latin typeface="Segoe UI Light"/>
                <a:ea typeface="+mn-ea"/>
                <a:cs typeface="+mn-cs"/>
              </a:rPr>
              <a:t>to manage and configure devices via automatic enrollment in these solutions at first boot</a:t>
            </a:r>
          </a:p>
        </p:txBody>
      </p:sp>
      <p:sp>
        <p:nvSpPr>
          <p:cNvPr id="20" name="Text Placeholder 2">
            <a:extLst>
              <a:ext uri="{FF2B5EF4-FFF2-40B4-BE49-F238E27FC236}">
                <a16:creationId xmlns:a16="http://schemas.microsoft.com/office/drawing/2014/main" id="{C777CBB9-1ECA-40D8-A337-925DE1C4F246}"/>
              </a:ext>
            </a:extLst>
          </p:cNvPr>
          <p:cNvSpPr txBox="1">
            <a:spLocks/>
          </p:cNvSpPr>
          <p:nvPr/>
        </p:nvSpPr>
        <p:spPr>
          <a:xfrm>
            <a:off x="1407343" y="3346598"/>
            <a:ext cx="4688656" cy="1015663"/>
          </a:xfrm>
          <a:prstGeom prst="rect">
            <a:avLst/>
          </a:prstGeom>
        </p:spPr>
        <p:txBody>
          <a:bodyPr vert="horz" wrap="square" lIns="146304" tIns="91440" rIns="146304" bIns="91440" rtlCol="0">
            <a:spAutoFit/>
          </a:bodyPr>
          <a:lstStyle>
            <a:lvl1pPr marL="0" marR="0" indent="0" algn="l" defTabSz="914367" rtl="0" eaLnBrk="1" fontAlgn="auto" latinLnBrk="0" hangingPunct="1">
              <a:lnSpc>
                <a:spcPct val="90000"/>
              </a:lnSpc>
              <a:spcBef>
                <a:spcPct val="20000"/>
              </a:spcBef>
              <a:spcAft>
                <a:spcPts val="0"/>
              </a:spcAft>
              <a:buClrTx/>
              <a:buSzPct val="90000"/>
              <a:buFont typeface="Arial" pitchFamily="34" charset="0"/>
              <a:buNone/>
              <a:tabLst/>
              <a:defRPr sz="3529" kern="1200" spc="0" baseline="0">
                <a:gradFill>
                  <a:gsLst>
                    <a:gs pos="1250">
                      <a:schemeClr val="tx1"/>
                    </a:gs>
                    <a:gs pos="100000">
                      <a:schemeClr val="tx1"/>
                    </a:gs>
                  </a:gsLst>
                  <a:lin ang="5400000" scaled="0"/>
                </a:gradFill>
                <a:latin typeface="+mj-lt"/>
                <a:ea typeface="+mn-ea"/>
                <a:cs typeface="+mn-cs"/>
              </a:defRPr>
            </a:lvl1pPr>
            <a:lvl2pPr marL="223944" marR="0" indent="0" algn="l" defTabSz="914367" rtl="0" eaLnBrk="1" fontAlgn="auto" latinLnBrk="0" hangingPunct="1">
              <a:lnSpc>
                <a:spcPct val="90000"/>
              </a:lnSpc>
              <a:spcBef>
                <a:spcPct val="20000"/>
              </a:spcBef>
              <a:spcAft>
                <a:spcPts val="0"/>
              </a:spcAft>
              <a:buClrTx/>
              <a:buSzPct val="90000"/>
              <a:buFont typeface="Arial" pitchFamily="34" charset="0"/>
              <a:buNone/>
              <a:tabLst/>
              <a:defRPr sz="2353" kern="1200" spc="0" baseline="0">
                <a:gradFill>
                  <a:gsLst>
                    <a:gs pos="1250">
                      <a:schemeClr val="tx1"/>
                    </a:gs>
                    <a:gs pos="100000">
                      <a:schemeClr val="tx1"/>
                    </a:gs>
                  </a:gsLst>
                  <a:lin ang="5400000" scaled="0"/>
                </a:gradFill>
                <a:latin typeface="+mn-lt"/>
                <a:ea typeface="+mn-ea"/>
                <a:cs typeface="+mn-cs"/>
              </a:defRPr>
            </a:lvl2pPr>
            <a:lvl3pPr marL="447887" marR="0" indent="0" algn="l" defTabSz="914367" rtl="0" eaLnBrk="1" fontAlgn="auto" latinLnBrk="0" hangingPunct="1">
              <a:lnSpc>
                <a:spcPct val="90000"/>
              </a:lnSpc>
              <a:spcBef>
                <a:spcPct val="20000"/>
              </a:spcBef>
              <a:spcAft>
                <a:spcPts val="0"/>
              </a:spcAft>
              <a:buClrTx/>
              <a:buSzPct val="90000"/>
              <a:buFont typeface="Arial" pitchFamily="34" charset="0"/>
              <a:buNone/>
              <a:tabLst/>
              <a:defRPr sz="1961" kern="1200" spc="0" baseline="0">
                <a:gradFill>
                  <a:gsLst>
                    <a:gs pos="1250">
                      <a:schemeClr val="tx1"/>
                    </a:gs>
                    <a:gs pos="100000">
                      <a:schemeClr val="tx1"/>
                    </a:gs>
                  </a:gsLst>
                  <a:lin ang="5400000" scaled="0"/>
                </a:gradFill>
                <a:latin typeface="+mn-lt"/>
                <a:ea typeface="+mn-ea"/>
                <a:cs typeface="+mn-cs"/>
              </a:defRPr>
            </a:lvl3pPr>
            <a:lvl4pPr marL="671830" marR="0" indent="0" algn="l" defTabSz="914367" rtl="0" eaLnBrk="1" fontAlgn="auto" latinLnBrk="0" hangingPunct="1">
              <a:lnSpc>
                <a:spcPct val="90000"/>
              </a:lnSpc>
              <a:spcBef>
                <a:spcPct val="20000"/>
              </a:spcBef>
              <a:spcAft>
                <a:spcPts val="0"/>
              </a:spcAft>
              <a:buClrTx/>
              <a:buSzPct val="90000"/>
              <a:buFont typeface="Arial" pitchFamily="34" charset="0"/>
              <a:buNone/>
              <a:tabLst/>
              <a:defRPr sz="1765" kern="1200" spc="0" baseline="0">
                <a:gradFill>
                  <a:gsLst>
                    <a:gs pos="1250">
                      <a:schemeClr val="tx1"/>
                    </a:gs>
                    <a:gs pos="100000">
                      <a:schemeClr val="tx1"/>
                    </a:gs>
                  </a:gsLst>
                  <a:lin ang="5400000" scaled="0"/>
                </a:gradFill>
                <a:latin typeface="+mn-lt"/>
                <a:ea typeface="+mn-ea"/>
                <a:cs typeface="+mn-cs"/>
              </a:defRPr>
            </a:lvl4pPr>
            <a:lvl5pPr marL="895773" marR="0" indent="0" algn="l" defTabSz="914367" rtl="0" eaLnBrk="1" fontAlgn="auto" latinLnBrk="0" hangingPunct="1">
              <a:lnSpc>
                <a:spcPct val="90000"/>
              </a:lnSpc>
              <a:spcBef>
                <a:spcPct val="20000"/>
              </a:spcBef>
              <a:spcAft>
                <a:spcPts val="0"/>
              </a:spcAft>
              <a:buClrTx/>
              <a:buSzPct val="90000"/>
              <a:buFont typeface="Arial" pitchFamily="34" charset="0"/>
              <a:buNone/>
              <a:tabLst/>
              <a:defRPr sz="1765" kern="1200" spc="0" baseline="0">
                <a:gradFill>
                  <a:gsLst>
                    <a:gs pos="1250">
                      <a:schemeClr val="tx1"/>
                    </a:gs>
                    <a:gs pos="100000">
                      <a:schemeClr val="tx1"/>
                    </a:gs>
                  </a:gsLst>
                  <a:lin ang="5400000" scaled="0"/>
                </a:gradFill>
                <a:latin typeface="+mn-lt"/>
                <a:ea typeface="+mn-ea"/>
                <a:cs typeface="+mn-cs"/>
              </a:defRPr>
            </a:lvl5pPr>
            <a:lvl6pPr marL="2514509"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6pPr>
            <a:lvl7pPr marL="2971693"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pPr marL="0" marR="0" lvl="0" indent="0" algn="l" defTabSz="914367" rtl="0" eaLnBrk="1" fontAlgn="auto" latinLnBrk="0" hangingPunct="1">
              <a:lnSpc>
                <a:spcPct val="90000"/>
              </a:lnSpc>
              <a:spcBef>
                <a:spcPct val="20000"/>
              </a:spcBef>
              <a:spcAft>
                <a:spcPts val="0"/>
              </a:spcAft>
              <a:buClrTx/>
              <a:buSzPct val="90000"/>
              <a:buFont typeface="Arial" pitchFamily="34" charset="0"/>
              <a:buNone/>
              <a:tabLst/>
              <a:defRPr/>
            </a:pPr>
            <a:r>
              <a:rPr kumimoji="0" lang="en-US" sz="2000" b="0" i="0" u="none" strike="noStrike" kern="1200" cap="none" spc="0" normalizeH="0" baseline="0" noProof="0">
                <a:ln>
                  <a:noFill/>
                </a:ln>
                <a:gradFill>
                  <a:gsLst>
                    <a:gs pos="1250">
                      <a:srgbClr val="505050"/>
                    </a:gs>
                    <a:gs pos="100000">
                      <a:srgbClr val="505050"/>
                    </a:gs>
                  </a:gsLst>
                  <a:lin ang="5400000" scaled="0"/>
                </a:gradFill>
                <a:effectLst/>
                <a:uLnTx/>
                <a:uFillTx/>
                <a:latin typeface="Segoe UI Light"/>
                <a:ea typeface="+mn-ea"/>
                <a:cs typeface="+mn-cs"/>
              </a:rPr>
              <a:t>Enables </a:t>
            </a:r>
            <a:r>
              <a:rPr kumimoji="0" lang="en-US" sz="2000" b="1" i="0" u="none" strike="noStrike" kern="1200" cap="none" spc="0" normalizeH="0" baseline="0" noProof="0">
                <a:ln>
                  <a:noFill/>
                </a:ln>
                <a:solidFill>
                  <a:srgbClr val="4472C4"/>
                </a:solidFill>
                <a:effectLst/>
                <a:uLnTx/>
                <a:uFillTx/>
                <a:latin typeface="Segoe UI Semibold"/>
                <a:ea typeface="+mn-ea"/>
                <a:cs typeface="+mn-cs"/>
              </a:rPr>
              <a:t>deployment &amp; configuration of devices over the internet </a:t>
            </a:r>
            <a:r>
              <a:rPr kumimoji="0" lang="en-US" sz="2000" b="0" i="0" u="none" strike="noStrike" kern="1200" cap="none" spc="0" normalizeH="0" baseline="0" noProof="0">
                <a:ln>
                  <a:noFill/>
                </a:ln>
                <a:gradFill>
                  <a:gsLst>
                    <a:gs pos="1250">
                      <a:srgbClr val="505050"/>
                    </a:gs>
                    <a:gs pos="100000">
                      <a:srgbClr val="505050"/>
                    </a:gs>
                  </a:gsLst>
                  <a:lin ang="5400000" scaled="0"/>
                </a:gradFill>
                <a:effectLst/>
                <a:uLnTx/>
                <a:uFillTx/>
                <a:latin typeface="Segoe UI Light"/>
                <a:ea typeface="+mn-ea"/>
                <a:cs typeface="+mn-cs"/>
              </a:rPr>
              <a:t>through Microsoft Partner Center </a:t>
            </a:r>
          </a:p>
        </p:txBody>
      </p:sp>
      <p:cxnSp>
        <p:nvCxnSpPr>
          <p:cNvPr id="23" name="Straight Connector 22">
            <a:extLst>
              <a:ext uri="{FF2B5EF4-FFF2-40B4-BE49-F238E27FC236}">
                <a16:creationId xmlns:a16="http://schemas.microsoft.com/office/drawing/2014/main" id="{11B7FDDA-5AE2-4870-ABD6-B99EA7649D50}"/>
              </a:ext>
            </a:extLst>
          </p:cNvPr>
          <p:cNvCxnSpPr>
            <a:cxnSpLocks/>
          </p:cNvCxnSpPr>
          <p:nvPr/>
        </p:nvCxnSpPr>
        <p:spPr>
          <a:xfrm>
            <a:off x="6534043" y="2062351"/>
            <a:ext cx="0" cy="4208712"/>
          </a:xfrm>
          <a:prstGeom prst="line">
            <a:avLst/>
          </a:prstGeom>
          <a:ln w="38100" cap="rnd">
            <a:headEnd type="none"/>
            <a:tailEnd type="none"/>
          </a:ln>
        </p:spPr>
        <p:style>
          <a:lnRef idx="1">
            <a:schemeClr val="accent1"/>
          </a:lnRef>
          <a:fillRef idx="0">
            <a:schemeClr val="accent1"/>
          </a:fillRef>
          <a:effectRef idx="0">
            <a:schemeClr val="accent1"/>
          </a:effectRef>
          <a:fontRef idx="minor">
            <a:schemeClr val="tx1"/>
          </a:fontRef>
        </p:style>
      </p:cxnSp>
      <p:pic>
        <p:nvPicPr>
          <p:cNvPr id="11" name="Picture 10">
            <a:extLst>
              <a:ext uri="{FF2B5EF4-FFF2-40B4-BE49-F238E27FC236}">
                <a16:creationId xmlns:a16="http://schemas.microsoft.com/office/drawing/2014/main" id="{1F5D7B6B-03E0-48AF-97B6-02930F2287F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160773" y="1700296"/>
            <a:ext cx="4407926" cy="4610958"/>
          </a:xfrm>
          <a:prstGeom prst="rect">
            <a:avLst/>
          </a:prstGeom>
        </p:spPr>
      </p:pic>
      <p:pic>
        <p:nvPicPr>
          <p:cNvPr id="8" name="Graphic 7" descr="Tools">
            <a:extLst>
              <a:ext uri="{FF2B5EF4-FFF2-40B4-BE49-F238E27FC236}">
                <a16:creationId xmlns:a16="http://schemas.microsoft.com/office/drawing/2014/main" id="{8631901B-DD02-4084-9A9B-34F85AED8C58}"/>
              </a:ext>
            </a:extLst>
          </p:cNvPr>
          <p:cNvPicPr>
            <a:picLocks noChangeAspect="1"/>
          </p:cNvPicPr>
          <p:nvPr/>
        </p:nvPicPr>
        <p: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733920" y="3457135"/>
            <a:ext cx="548640" cy="548640"/>
          </a:xfrm>
          <a:prstGeom prst="rect">
            <a:avLst/>
          </a:prstGeom>
        </p:spPr>
      </p:pic>
      <p:pic>
        <p:nvPicPr>
          <p:cNvPr id="10" name="Graphic 9" descr="Cloud Computing">
            <a:extLst>
              <a:ext uri="{FF2B5EF4-FFF2-40B4-BE49-F238E27FC236}">
                <a16:creationId xmlns:a16="http://schemas.microsoft.com/office/drawing/2014/main" id="{59CC0916-2535-4E13-A468-5568DF9C741F}"/>
              </a:ext>
            </a:extLst>
          </p:cNvPr>
          <p:cNvPicPr>
            <a:picLocks noChangeAspect="1"/>
          </p:cNvPicPr>
          <p:nvPr/>
        </p:nvPicPr>
        <p:blipFill>
          <a:blip r:embed="rId6" cstate="email">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642480" y="4834276"/>
            <a:ext cx="731520" cy="731520"/>
          </a:xfrm>
          <a:prstGeom prst="rect">
            <a:avLst/>
          </a:prstGeom>
        </p:spPr>
      </p:pic>
    </p:spTree>
    <p:extLst>
      <p:ext uri="{BB962C8B-B14F-4D97-AF65-F5344CB8AC3E}">
        <p14:creationId xmlns:p14="http://schemas.microsoft.com/office/powerpoint/2010/main" val="37074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CE2C85-B353-44B2-8D67-670C40AD0D51}"/>
              </a:ext>
            </a:extLst>
          </p:cNvPr>
          <p:cNvSpPr>
            <a:spLocks noGrp="1"/>
          </p:cNvSpPr>
          <p:nvPr>
            <p:ph type="title"/>
          </p:nvPr>
        </p:nvSpPr>
        <p:spPr>
          <a:xfrm>
            <a:off x="588263" y="457200"/>
            <a:ext cx="9443504" cy="1292662"/>
          </a:xfrm>
        </p:spPr>
        <p:txBody>
          <a:bodyPr/>
          <a:lstStyle/>
          <a:p>
            <a:r>
              <a:rPr lang="en-US" sz="3200">
                <a:solidFill>
                  <a:schemeClr val="accent1"/>
                </a:solidFill>
                <a:cs typeface="Segoe UI"/>
              </a:rPr>
              <a:t>Windows Autopilot </a:t>
            </a:r>
            <a:r>
              <a:rPr lang="en-US" sz="3200">
                <a:solidFill>
                  <a:schemeClr val="tx1">
                    <a:lumMod val="90000"/>
                    <a:lumOff val="10000"/>
                  </a:schemeClr>
                </a:solidFill>
                <a:cs typeface="Segoe UI"/>
              </a:rPr>
              <a:t>simplifies and speeds up device deployment </a:t>
            </a:r>
            <a:br>
              <a:rPr lang="en-US" sz="3200" spc="-100">
                <a:ln w="3175">
                  <a:noFill/>
                </a:ln>
                <a:solidFill>
                  <a:srgbClr val="0070C0"/>
                </a:solidFill>
                <a:latin typeface="Segoe Pro Semibold"/>
                <a:ea typeface="+mn-ea"/>
                <a:cs typeface="Segoe UI"/>
              </a:rPr>
            </a:br>
            <a:endParaRPr lang="en-IN" sz="1800" spc="-100">
              <a:ln w="3175">
                <a:noFill/>
              </a:ln>
              <a:solidFill>
                <a:schemeClr val="tx1"/>
              </a:solidFill>
              <a:latin typeface="Segoe UI Light" panose="020B0502040204020203" pitchFamily="34" charset="0"/>
              <a:ea typeface="+mn-ea"/>
              <a:cs typeface="Segoe UI Light" panose="020B0502040204020203" pitchFamily="34" charset="0"/>
            </a:endParaRPr>
          </a:p>
        </p:txBody>
      </p:sp>
      <p:pic>
        <p:nvPicPr>
          <p:cNvPr id="3" name="Picture 2">
            <a:extLst>
              <a:ext uri="{FF2B5EF4-FFF2-40B4-BE49-F238E27FC236}">
                <a16:creationId xmlns:a16="http://schemas.microsoft.com/office/drawing/2014/main" id="{CBE93F86-42AE-4717-A012-3DD4F1C4C766}"/>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873623" y="1872772"/>
            <a:ext cx="7623873" cy="2004952"/>
          </a:xfrm>
          <a:prstGeom prst="rect">
            <a:avLst/>
          </a:prstGeom>
        </p:spPr>
      </p:pic>
      <p:pic>
        <p:nvPicPr>
          <p:cNvPr id="5" name="Picture 4">
            <a:extLst>
              <a:ext uri="{FF2B5EF4-FFF2-40B4-BE49-F238E27FC236}">
                <a16:creationId xmlns:a16="http://schemas.microsoft.com/office/drawing/2014/main" id="{B890F111-E4B5-4FCB-BC60-28CFEF6B6E99}"/>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803588" y="4428958"/>
            <a:ext cx="7623873" cy="2006061"/>
          </a:xfrm>
          <a:prstGeom prst="rect">
            <a:avLst/>
          </a:prstGeom>
        </p:spPr>
      </p:pic>
      <p:sp>
        <p:nvSpPr>
          <p:cNvPr id="6" name="Rectangle 5">
            <a:extLst>
              <a:ext uri="{FF2B5EF4-FFF2-40B4-BE49-F238E27FC236}">
                <a16:creationId xmlns:a16="http://schemas.microsoft.com/office/drawing/2014/main" id="{7C70B28F-FC66-4062-91DB-C34BC6AE8CD4}"/>
              </a:ext>
            </a:extLst>
          </p:cNvPr>
          <p:cNvSpPr/>
          <p:nvPr/>
        </p:nvSpPr>
        <p:spPr>
          <a:xfrm>
            <a:off x="5011031" y="1429074"/>
            <a:ext cx="1208985" cy="369332"/>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100" normalizeH="0" baseline="0" noProof="0">
                <a:ln w="3175">
                  <a:noFill/>
                </a:ln>
                <a:solidFill>
                  <a:prstClr val="black"/>
                </a:solidFill>
                <a:effectLst/>
                <a:uLnTx/>
                <a:uFillTx/>
                <a:latin typeface="Segoe UI Light" panose="020B0502040204020203" pitchFamily="34" charset="0"/>
                <a:ea typeface="+mn-ea"/>
                <a:cs typeface="Segoe UI Light" panose="020B0502040204020203" pitchFamily="34" charset="0"/>
              </a:rPr>
              <a:t>the old way </a:t>
            </a:r>
            <a:endParaRPr kumimoji="0" lang="en-US" sz="1800" b="0" i="0" u="none" strike="noStrike" kern="1200" cap="none" spc="0" normalizeH="0" baseline="0" noProof="0">
              <a:ln>
                <a:noFill/>
              </a:ln>
              <a:solidFill>
                <a:prstClr val="black"/>
              </a:solidFill>
              <a:effectLst/>
              <a:uLnTx/>
              <a:uFillTx/>
              <a:latin typeface="Segoe UI"/>
              <a:ea typeface="+mn-ea"/>
              <a:cs typeface="+mn-cs"/>
            </a:endParaRPr>
          </a:p>
        </p:txBody>
      </p:sp>
      <p:sp>
        <p:nvSpPr>
          <p:cNvPr id="54" name="Rectangle 53">
            <a:extLst>
              <a:ext uri="{FF2B5EF4-FFF2-40B4-BE49-F238E27FC236}">
                <a16:creationId xmlns:a16="http://schemas.microsoft.com/office/drawing/2014/main" id="{DF2A65B8-1720-4631-89BB-30B18E1169D5}"/>
              </a:ext>
            </a:extLst>
          </p:cNvPr>
          <p:cNvSpPr/>
          <p:nvPr/>
        </p:nvSpPr>
        <p:spPr>
          <a:xfrm>
            <a:off x="5011031" y="3968675"/>
            <a:ext cx="1237839" cy="369332"/>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pc="-100" dirty="0">
                <a:ln w="3175">
                  <a:noFill/>
                </a:ln>
                <a:solidFill>
                  <a:prstClr val="black"/>
                </a:solidFill>
                <a:latin typeface="Segoe UI Light" panose="020B0502040204020203" pitchFamily="34" charset="0"/>
                <a:cs typeface="Segoe UI Light" panose="020B0502040204020203" pitchFamily="34" charset="0"/>
              </a:rPr>
              <a:t>t</a:t>
            </a:r>
            <a:r>
              <a:rPr kumimoji="0" lang="en-US" sz="1800" b="0" i="0" u="none" strike="noStrike" kern="1200" cap="none" spc="-100" normalizeH="0" baseline="0" noProof="0" dirty="0">
                <a:ln w="3175">
                  <a:noFill/>
                </a:ln>
                <a:solidFill>
                  <a:prstClr val="black"/>
                </a:solidFill>
                <a:effectLst/>
                <a:uLnTx/>
                <a:uFillTx/>
                <a:latin typeface="Segoe UI Light" panose="020B0502040204020203" pitchFamily="34" charset="0"/>
                <a:ea typeface="+mn-ea"/>
                <a:cs typeface="Segoe UI Light" panose="020B0502040204020203" pitchFamily="34" charset="0"/>
              </a:rPr>
              <a:t>he new way</a:t>
            </a:r>
            <a:endParaRPr kumimoji="0" lang="en-US" sz="1800" b="0" i="0" u="none" strike="noStrike" kern="1200" cap="none" spc="0" normalizeH="0" baseline="0" noProof="0" dirty="0">
              <a:ln>
                <a:noFill/>
              </a:ln>
              <a:solidFill>
                <a:prstClr val="black"/>
              </a:solidFill>
              <a:effectLst/>
              <a:uLnTx/>
              <a:uFillTx/>
              <a:latin typeface="Segoe UI"/>
              <a:ea typeface="+mn-ea"/>
              <a:cs typeface="+mn-cs"/>
            </a:endParaRPr>
          </a:p>
        </p:txBody>
      </p:sp>
    </p:spTree>
    <p:extLst>
      <p:ext uri="{BB962C8B-B14F-4D97-AF65-F5344CB8AC3E}">
        <p14:creationId xmlns:p14="http://schemas.microsoft.com/office/powerpoint/2010/main" val="273727381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9" name="Title 458">
            <a:extLst>
              <a:ext uri="{FF2B5EF4-FFF2-40B4-BE49-F238E27FC236}">
                <a16:creationId xmlns:a16="http://schemas.microsoft.com/office/drawing/2014/main" id="{B611A9DC-A4F9-4DB5-B4DB-624606F1F9D3}"/>
              </a:ext>
            </a:extLst>
          </p:cNvPr>
          <p:cNvSpPr>
            <a:spLocks noGrp="1"/>
          </p:cNvSpPr>
          <p:nvPr>
            <p:ph type="title"/>
          </p:nvPr>
        </p:nvSpPr>
        <p:spPr/>
        <p:txBody>
          <a:bodyPr/>
          <a:lstStyle/>
          <a:p>
            <a:r>
              <a:rPr lang="en-US"/>
              <a:t>Windows Autopilot overview</a:t>
            </a:r>
          </a:p>
        </p:txBody>
      </p:sp>
      <p:grpSp>
        <p:nvGrpSpPr>
          <p:cNvPr id="5" name="Group 4">
            <a:extLst>
              <a:ext uri="{FF2B5EF4-FFF2-40B4-BE49-F238E27FC236}">
                <a16:creationId xmlns:a16="http://schemas.microsoft.com/office/drawing/2014/main" id="{48705987-1BB5-41FF-B5A4-FB91274C71F3}"/>
              </a:ext>
            </a:extLst>
          </p:cNvPr>
          <p:cNvGrpSpPr/>
          <p:nvPr/>
        </p:nvGrpSpPr>
        <p:grpSpPr>
          <a:xfrm>
            <a:off x="9450661" y="2839721"/>
            <a:ext cx="1067652" cy="751441"/>
            <a:chOff x="7735662" y="2980931"/>
            <a:chExt cx="1089061" cy="766508"/>
          </a:xfrm>
        </p:grpSpPr>
        <p:cxnSp>
          <p:nvCxnSpPr>
            <p:cNvPr id="381" name="Straight Arrow Connector 380"/>
            <p:cNvCxnSpPr>
              <a:cxnSpLocks/>
            </p:cNvCxnSpPr>
            <p:nvPr/>
          </p:nvCxnSpPr>
          <p:spPr>
            <a:xfrm flipV="1">
              <a:off x="8824723" y="2980931"/>
              <a:ext cx="0" cy="766508"/>
            </a:xfrm>
            <a:prstGeom prst="straightConnector1">
              <a:avLst/>
            </a:prstGeom>
            <a:ln w="38100" cap="rnd">
              <a:solidFill>
                <a:schemeClr val="accent1"/>
              </a:solidFill>
              <a:headEnd type="none"/>
              <a:tailEnd type="triangle"/>
            </a:ln>
            <a:effectLst/>
          </p:spPr>
          <p:style>
            <a:lnRef idx="1">
              <a:schemeClr val="accent1"/>
            </a:lnRef>
            <a:fillRef idx="0">
              <a:schemeClr val="accent1"/>
            </a:fillRef>
            <a:effectRef idx="0">
              <a:schemeClr val="accent1"/>
            </a:effectRef>
            <a:fontRef idx="minor">
              <a:schemeClr val="tx1"/>
            </a:fontRef>
          </p:style>
        </p:cxnSp>
        <p:sp>
          <p:nvSpPr>
            <p:cNvPr id="383" name="TextBox 382"/>
            <p:cNvSpPr txBox="1"/>
            <p:nvPr/>
          </p:nvSpPr>
          <p:spPr>
            <a:xfrm>
              <a:off x="7735662" y="3194364"/>
              <a:ext cx="1009467" cy="461504"/>
            </a:xfrm>
            <a:prstGeom prst="rect">
              <a:avLst/>
            </a:prstGeom>
            <a:noFill/>
          </p:spPr>
          <p:txBody>
            <a:bodyPr wrap="square" lIns="0" tIns="0" rIns="0" bIns="0" rtlCol="0" anchor="ctr">
              <a:spAutoFit/>
            </a:bodyPr>
            <a:lstStyle/>
            <a:p>
              <a:pPr algn="ctr" defTabSz="913665">
                <a:defRPr/>
              </a:pPr>
              <a:r>
                <a:rPr lang="en-US" sz="980" kern="0">
                  <a:solidFill>
                    <a:srgbClr val="0078D7"/>
                  </a:solidFill>
                  <a:latin typeface="Segoe UI"/>
                  <a:cs typeface="Segoe UI Semilight" panose="020B0402040204020203" pitchFamily="34" charset="0"/>
                </a:rPr>
                <a:t>Configure Windows Autopilot profile</a:t>
              </a:r>
            </a:p>
          </p:txBody>
        </p:sp>
      </p:grpSp>
      <p:grpSp>
        <p:nvGrpSpPr>
          <p:cNvPr id="92" name="Group 91">
            <a:extLst>
              <a:ext uri="{FF2B5EF4-FFF2-40B4-BE49-F238E27FC236}">
                <a16:creationId xmlns:a16="http://schemas.microsoft.com/office/drawing/2014/main" id="{277DDF4A-A09B-4A84-B08E-EFC87C149BEF}"/>
              </a:ext>
            </a:extLst>
          </p:cNvPr>
          <p:cNvGrpSpPr/>
          <p:nvPr/>
        </p:nvGrpSpPr>
        <p:grpSpPr>
          <a:xfrm>
            <a:off x="6079044" y="2839719"/>
            <a:ext cx="237409" cy="2209801"/>
            <a:chOff x="10178452" y="2488984"/>
            <a:chExt cx="242170" cy="2254112"/>
          </a:xfrm>
        </p:grpSpPr>
        <p:cxnSp>
          <p:nvCxnSpPr>
            <p:cNvPr id="379" name="Straight Arrow Connector 378"/>
            <p:cNvCxnSpPr>
              <a:cxnSpLocks/>
            </p:cNvCxnSpPr>
            <p:nvPr/>
          </p:nvCxnSpPr>
          <p:spPr>
            <a:xfrm flipH="1" flipV="1">
              <a:off x="10178452" y="2488984"/>
              <a:ext cx="17286" cy="2254112"/>
            </a:xfrm>
            <a:prstGeom prst="straightConnector1">
              <a:avLst/>
            </a:prstGeom>
            <a:ln w="38100" cap="rnd">
              <a:solidFill>
                <a:schemeClr val="accent1"/>
              </a:solidFill>
              <a:headEnd type="triangle"/>
              <a:tailEnd type="triangle"/>
            </a:ln>
            <a:effectLst/>
          </p:spPr>
          <p:style>
            <a:lnRef idx="1">
              <a:schemeClr val="accent1"/>
            </a:lnRef>
            <a:fillRef idx="0">
              <a:schemeClr val="accent1"/>
            </a:fillRef>
            <a:effectRef idx="0">
              <a:schemeClr val="accent1"/>
            </a:effectRef>
            <a:fontRef idx="minor">
              <a:schemeClr val="tx1"/>
            </a:fontRef>
          </p:style>
        </p:cxnSp>
        <p:sp>
          <p:nvSpPr>
            <p:cNvPr id="389" name="TextBox 388"/>
            <p:cNvSpPr txBox="1"/>
            <p:nvPr/>
          </p:nvSpPr>
          <p:spPr>
            <a:xfrm rot="5400000">
              <a:off x="9798994" y="3568845"/>
              <a:ext cx="1089421" cy="153835"/>
            </a:xfrm>
            <a:prstGeom prst="rect">
              <a:avLst/>
            </a:prstGeom>
            <a:noFill/>
            <a:ln w="38100" cap="rnd">
              <a:noFill/>
            </a:ln>
          </p:spPr>
          <p:txBody>
            <a:bodyPr wrap="square" lIns="0" tIns="0" rIns="0" bIns="0" rtlCol="0" anchor="b">
              <a:spAutoFit/>
            </a:bodyPr>
            <a:lstStyle/>
            <a:p>
              <a:pPr algn="ctr" defTabSz="913665">
                <a:defRPr/>
              </a:pPr>
              <a:r>
                <a:rPr lang="en-US" sz="980" kern="0">
                  <a:solidFill>
                    <a:srgbClr val="0078D7"/>
                  </a:solidFill>
                  <a:latin typeface="Segoe UI"/>
                  <a:cs typeface="Segoe UI Semilight" panose="020B0402040204020203" pitchFamily="34" charset="0"/>
                </a:rPr>
                <a:t>Self-service deploy</a:t>
              </a:r>
            </a:p>
          </p:txBody>
        </p:sp>
      </p:grpSp>
      <p:grpSp>
        <p:nvGrpSpPr>
          <p:cNvPr id="9" name="Group 8">
            <a:extLst>
              <a:ext uri="{FF2B5EF4-FFF2-40B4-BE49-F238E27FC236}">
                <a16:creationId xmlns:a16="http://schemas.microsoft.com/office/drawing/2014/main" id="{31AC5C66-27A5-4937-B118-249BE17CE724}"/>
              </a:ext>
            </a:extLst>
          </p:cNvPr>
          <p:cNvGrpSpPr/>
          <p:nvPr/>
        </p:nvGrpSpPr>
        <p:grpSpPr>
          <a:xfrm>
            <a:off x="856861" y="1988042"/>
            <a:ext cx="2877684" cy="3013747"/>
            <a:chOff x="874042" y="2027411"/>
            <a:chExt cx="2935389" cy="3074177"/>
          </a:xfrm>
        </p:grpSpPr>
        <p:grpSp>
          <p:nvGrpSpPr>
            <p:cNvPr id="94" name="Group 93">
              <a:extLst>
                <a:ext uri="{FF2B5EF4-FFF2-40B4-BE49-F238E27FC236}">
                  <a16:creationId xmlns:a16="http://schemas.microsoft.com/office/drawing/2014/main" id="{AD732CD8-81CC-4825-99F8-06DD1D6D902E}"/>
                </a:ext>
              </a:extLst>
            </p:cNvPr>
            <p:cNvGrpSpPr/>
            <p:nvPr/>
          </p:nvGrpSpPr>
          <p:grpSpPr>
            <a:xfrm>
              <a:off x="1679290" y="2027411"/>
              <a:ext cx="2130141" cy="1350668"/>
              <a:chOff x="1198266" y="1595834"/>
              <a:chExt cx="2188524" cy="1298640"/>
            </a:xfrm>
          </p:grpSpPr>
          <p:sp>
            <p:nvSpPr>
              <p:cNvPr id="413" name="TextBox 412">
                <a:extLst>
                  <a:ext uri="{FF2B5EF4-FFF2-40B4-BE49-F238E27FC236}">
                    <a16:creationId xmlns:a16="http://schemas.microsoft.com/office/drawing/2014/main" id="{E2539E08-4ED9-4DA3-8553-FB45C6942BE6}"/>
                  </a:ext>
                </a:extLst>
              </p:cNvPr>
              <p:cNvSpPr txBox="1"/>
              <p:nvPr/>
            </p:nvSpPr>
            <p:spPr>
              <a:xfrm>
                <a:off x="1881143" y="1595834"/>
                <a:ext cx="878446" cy="147909"/>
              </a:xfrm>
              <a:prstGeom prst="rect">
                <a:avLst/>
              </a:prstGeom>
              <a:noFill/>
            </p:spPr>
            <p:txBody>
              <a:bodyPr wrap="square" lIns="0" tIns="0" rIns="0" bIns="0" rtlCol="0" anchor="b">
                <a:spAutoFit/>
              </a:bodyPr>
              <a:lstStyle/>
              <a:p>
                <a:pPr algn="ctr" defTabSz="913665">
                  <a:defRPr/>
                </a:pPr>
                <a:r>
                  <a:rPr lang="en-US" sz="980" kern="0" spc="-49">
                    <a:solidFill>
                      <a:srgbClr val="0078D7"/>
                    </a:solidFill>
                    <a:latin typeface="Segoe UI"/>
                    <a:cs typeface="Segoe UI Semilight" panose="020B0402040204020203" pitchFamily="34" charset="0"/>
                  </a:rPr>
                  <a:t>Device IDs</a:t>
                </a:r>
              </a:p>
            </p:txBody>
          </p:sp>
          <p:grpSp>
            <p:nvGrpSpPr>
              <p:cNvPr id="438" name="Group 437">
                <a:extLst>
                  <a:ext uri="{FF2B5EF4-FFF2-40B4-BE49-F238E27FC236}">
                    <a16:creationId xmlns:a16="http://schemas.microsoft.com/office/drawing/2014/main" id="{6FFD84B5-7785-4247-93F2-163CECC5AB42}"/>
                  </a:ext>
                </a:extLst>
              </p:cNvPr>
              <p:cNvGrpSpPr/>
              <p:nvPr/>
            </p:nvGrpSpPr>
            <p:grpSpPr>
              <a:xfrm flipV="1">
                <a:off x="1198266" y="1790318"/>
                <a:ext cx="2188524" cy="1104156"/>
                <a:chOff x="1435749" y="4835105"/>
                <a:chExt cx="1750000" cy="1607556"/>
              </a:xfrm>
            </p:grpSpPr>
            <p:cxnSp>
              <p:nvCxnSpPr>
                <p:cNvPr id="440" name="Straight Arrow Connector 439">
                  <a:extLst>
                    <a:ext uri="{FF2B5EF4-FFF2-40B4-BE49-F238E27FC236}">
                      <a16:creationId xmlns:a16="http://schemas.microsoft.com/office/drawing/2014/main" id="{B7386F60-C6DB-49D7-B63C-532A2D1975D7}"/>
                    </a:ext>
                  </a:extLst>
                </p:cNvPr>
                <p:cNvCxnSpPr>
                  <a:cxnSpLocks/>
                </p:cNvCxnSpPr>
                <p:nvPr/>
              </p:nvCxnSpPr>
              <p:spPr>
                <a:xfrm flipV="1">
                  <a:off x="1435749" y="4835105"/>
                  <a:ext cx="0" cy="1607556"/>
                </a:xfrm>
                <a:prstGeom prst="straightConnector1">
                  <a:avLst/>
                </a:prstGeom>
                <a:ln w="38100" cap="rnd">
                  <a:solidFill>
                    <a:schemeClr val="accent1"/>
                  </a:solidFill>
                  <a:headEnd type="none"/>
                  <a:tailEnd type="none"/>
                </a:ln>
                <a:effectLst/>
              </p:spPr>
              <p:style>
                <a:lnRef idx="1">
                  <a:schemeClr val="accent1"/>
                </a:lnRef>
                <a:fillRef idx="0">
                  <a:schemeClr val="accent1"/>
                </a:fillRef>
                <a:effectRef idx="0">
                  <a:schemeClr val="accent1"/>
                </a:effectRef>
                <a:fontRef idx="minor">
                  <a:schemeClr val="tx1"/>
                </a:fontRef>
              </p:style>
            </p:cxnSp>
            <p:cxnSp>
              <p:nvCxnSpPr>
                <p:cNvPr id="439" name="Straight Arrow Connector 438">
                  <a:extLst>
                    <a:ext uri="{FF2B5EF4-FFF2-40B4-BE49-F238E27FC236}">
                      <a16:creationId xmlns:a16="http://schemas.microsoft.com/office/drawing/2014/main" id="{DCAF6FCD-457E-44AD-8F0A-BCF720C71094}"/>
                    </a:ext>
                  </a:extLst>
                </p:cNvPr>
                <p:cNvCxnSpPr>
                  <a:cxnSpLocks/>
                </p:cNvCxnSpPr>
                <p:nvPr/>
              </p:nvCxnSpPr>
              <p:spPr>
                <a:xfrm flipV="1">
                  <a:off x="1440628" y="6442661"/>
                  <a:ext cx="1745121" cy="0"/>
                </a:xfrm>
                <a:prstGeom prst="straightConnector1">
                  <a:avLst/>
                </a:prstGeom>
                <a:ln w="38100" cap="rnd">
                  <a:solidFill>
                    <a:schemeClr val="accent1"/>
                  </a:solidFill>
                  <a:headEnd type="none" w="lg" len="med"/>
                  <a:tailEnd type="triangle" w="med" len="med"/>
                </a:ln>
                <a:effectLst/>
              </p:spPr>
              <p:style>
                <a:lnRef idx="1">
                  <a:schemeClr val="accent1"/>
                </a:lnRef>
                <a:fillRef idx="0">
                  <a:schemeClr val="accent1"/>
                </a:fillRef>
                <a:effectRef idx="0">
                  <a:schemeClr val="accent1"/>
                </a:effectRef>
                <a:fontRef idx="minor">
                  <a:schemeClr val="tx1"/>
                </a:fontRef>
              </p:style>
            </p:cxnSp>
          </p:grpSp>
        </p:grpSp>
        <p:grpSp>
          <p:nvGrpSpPr>
            <p:cNvPr id="82" name="Group 81">
              <a:extLst>
                <a:ext uri="{FF2B5EF4-FFF2-40B4-BE49-F238E27FC236}">
                  <a16:creationId xmlns:a16="http://schemas.microsoft.com/office/drawing/2014/main" id="{C6E48018-249D-401D-9188-E32A535B3139}"/>
                </a:ext>
              </a:extLst>
            </p:cNvPr>
            <p:cNvGrpSpPr/>
            <p:nvPr/>
          </p:nvGrpSpPr>
          <p:grpSpPr>
            <a:xfrm>
              <a:off x="874042" y="3398674"/>
              <a:ext cx="1610497" cy="1702914"/>
              <a:chOff x="393018" y="2951072"/>
              <a:chExt cx="1610497" cy="1702914"/>
            </a:xfrm>
          </p:grpSpPr>
          <p:grpSp>
            <p:nvGrpSpPr>
              <p:cNvPr id="421" name="Group 420">
                <a:extLst>
                  <a:ext uri="{FF2B5EF4-FFF2-40B4-BE49-F238E27FC236}">
                    <a16:creationId xmlns:a16="http://schemas.microsoft.com/office/drawing/2014/main" id="{43916684-2237-4A25-8E13-63024BBD1A74}"/>
                  </a:ext>
                </a:extLst>
              </p:cNvPr>
              <p:cNvGrpSpPr/>
              <p:nvPr/>
            </p:nvGrpSpPr>
            <p:grpSpPr>
              <a:xfrm>
                <a:off x="393018" y="3739405"/>
                <a:ext cx="1610497" cy="914581"/>
                <a:chOff x="374068" y="2185420"/>
                <a:chExt cx="1610497" cy="914581"/>
              </a:xfrm>
            </p:grpSpPr>
            <p:sp>
              <p:nvSpPr>
                <p:cNvPr id="422" name="building_4" title="Icon of a tall rectangular building in front of two shorter buildings">
                  <a:extLst>
                    <a:ext uri="{FF2B5EF4-FFF2-40B4-BE49-F238E27FC236}">
                      <a16:creationId xmlns:a16="http://schemas.microsoft.com/office/drawing/2014/main" id="{4097E5F0-3FF1-48DA-83A5-4CCA99F734AD}"/>
                    </a:ext>
                  </a:extLst>
                </p:cNvPr>
                <p:cNvSpPr>
                  <a:spLocks noChangeAspect="1" noEditPoints="1"/>
                </p:cNvSpPr>
                <p:nvPr/>
              </p:nvSpPr>
              <p:spPr bwMode="auto">
                <a:xfrm>
                  <a:off x="898525" y="2185420"/>
                  <a:ext cx="561583" cy="570429"/>
                </a:xfrm>
                <a:custGeom>
                  <a:avLst/>
                  <a:gdLst>
                    <a:gd name="T0" fmla="*/ 200 w 254"/>
                    <a:gd name="T1" fmla="*/ 258 h 258"/>
                    <a:gd name="T2" fmla="*/ 55 w 254"/>
                    <a:gd name="T3" fmla="*/ 44 h 258"/>
                    <a:gd name="T4" fmla="*/ 200 w 254"/>
                    <a:gd name="T5" fmla="*/ 44 h 258"/>
                    <a:gd name="T6" fmla="*/ 55 w 254"/>
                    <a:gd name="T7" fmla="*/ 72 h 258"/>
                    <a:gd name="T8" fmla="*/ 0 w 254"/>
                    <a:gd name="T9" fmla="*/ 258 h 258"/>
                    <a:gd name="T10" fmla="*/ 21 w 254"/>
                    <a:gd name="T11" fmla="*/ 102 h 258"/>
                    <a:gd name="T12" fmla="*/ 21 w 254"/>
                    <a:gd name="T13" fmla="*/ 128 h 258"/>
                    <a:gd name="T14" fmla="*/ 21 w 254"/>
                    <a:gd name="T15" fmla="*/ 155 h 258"/>
                    <a:gd name="T16" fmla="*/ 21 w 254"/>
                    <a:gd name="T17" fmla="*/ 182 h 258"/>
                    <a:gd name="T18" fmla="*/ 21 w 254"/>
                    <a:gd name="T19" fmla="*/ 209 h 258"/>
                    <a:gd name="T20" fmla="*/ 200 w 254"/>
                    <a:gd name="T21" fmla="*/ 258 h 258"/>
                    <a:gd name="T22" fmla="*/ 254 w 254"/>
                    <a:gd name="T23" fmla="*/ 72 h 258"/>
                    <a:gd name="T24" fmla="*/ 234 w 254"/>
                    <a:gd name="T25" fmla="*/ 102 h 258"/>
                    <a:gd name="T26" fmla="*/ 234 w 254"/>
                    <a:gd name="T27" fmla="*/ 128 h 258"/>
                    <a:gd name="T28" fmla="*/ 234 w 254"/>
                    <a:gd name="T29" fmla="*/ 155 h 258"/>
                    <a:gd name="T30" fmla="*/ 234 w 254"/>
                    <a:gd name="T31" fmla="*/ 182 h 258"/>
                    <a:gd name="T32" fmla="*/ 234 w 254"/>
                    <a:gd name="T33" fmla="*/ 209 h 258"/>
                    <a:gd name="T34" fmla="*/ 96 w 254"/>
                    <a:gd name="T35" fmla="*/ 71 h 258"/>
                    <a:gd name="T36" fmla="*/ 87 w 254"/>
                    <a:gd name="T37" fmla="*/ 66 h 258"/>
                    <a:gd name="T38" fmla="*/ 96 w 254"/>
                    <a:gd name="T39" fmla="*/ 76 h 258"/>
                    <a:gd name="T40" fmla="*/ 132 w 254"/>
                    <a:gd name="T41" fmla="*/ 71 h 258"/>
                    <a:gd name="T42" fmla="*/ 122 w 254"/>
                    <a:gd name="T43" fmla="*/ 66 h 258"/>
                    <a:gd name="T44" fmla="*/ 132 w 254"/>
                    <a:gd name="T45" fmla="*/ 76 h 258"/>
                    <a:gd name="T46" fmla="*/ 168 w 254"/>
                    <a:gd name="T47" fmla="*/ 71 h 258"/>
                    <a:gd name="T48" fmla="*/ 158 w 254"/>
                    <a:gd name="T49" fmla="*/ 66 h 258"/>
                    <a:gd name="T50" fmla="*/ 168 w 254"/>
                    <a:gd name="T51" fmla="*/ 76 h 258"/>
                    <a:gd name="T52" fmla="*/ 96 w 254"/>
                    <a:gd name="T53" fmla="*/ 109 h 258"/>
                    <a:gd name="T54" fmla="*/ 87 w 254"/>
                    <a:gd name="T55" fmla="*/ 104 h 258"/>
                    <a:gd name="T56" fmla="*/ 96 w 254"/>
                    <a:gd name="T57" fmla="*/ 114 h 258"/>
                    <a:gd name="T58" fmla="*/ 132 w 254"/>
                    <a:gd name="T59" fmla="*/ 109 h 258"/>
                    <a:gd name="T60" fmla="*/ 122 w 254"/>
                    <a:gd name="T61" fmla="*/ 104 h 258"/>
                    <a:gd name="T62" fmla="*/ 132 w 254"/>
                    <a:gd name="T63" fmla="*/ 114 h 258"/>
                    <a:gd name="T64" fmla="*/ 168 w 254"/>
                    <a:gd name="T65" fmla="*/ 109 h 258"/>
                    <a:gd name="T66" fmla="*/ 158 w 254"/>
                    <a:gd name="T67" fmla="*/ 104 h 258"/>
                    <a:gd name="T68" fmla="*/ 168 w 254"/>
                    <a:gd name="T69" fmla="*/ 114 h 258"/>
                    <a:gd name="T70" fmla="*/ 96 w 254"/>
                    <a:gd name="T71" fmla="*/ 147 h 258"/>
                    <a:gd name="T72" fmla="*/ 87 w 254"/>
                    <a:gd name="T73" fmla="*/ 142 h 258"/>
                    <a:gd name="T74" fmla="*/ 96 w 254"/>
                    <a:gd name="T75" fmla="*/ 152 h 258"/>
                    <a:gd name="T76" fmla="*/ 132 w 254"/>
                    <a:gd name="T77" fmla="*/ 147 h 258"/>
                    <a:gd name="T78" fmla="*/ 122 w 254"/>
                    <a:gd name="T79" fmla="*/ 142 h 258"/>
                    <a:gd name="T80" fmla="*/ 132 w 254"/>
                    <a:gd name="T81" fmla="*/ 152 h 258"/>
                    <a:gd name="T82" fmla="*/ 168 w 254"/>
                    <a:gd name="T83" fmla="*/ 147 h 258"/>
                    <a:gd name="T84" fmla="*/ 158 w 254"/>
                    <a:gd name="T85" fmla="*/ 142 h 258"/>
                    <a:gd name="T86" fmla="*/ 168 w 254"/>
                    <a:gd name="T87" fmla="*/ 152 h 258"/>
                    <a:gd name="T88" fmla="*/ 96 w 254"/>
                    <a:gd name="T89" fmla="*/ 185 h 258"/>
                    <a:gd name="T90" fmla="*/ 87 w 254"/>
                    <a:gd name="T91" fmla="*/ 180 h 258"/>
                    <a:gd name="T92" fmla="*/ 96 w 254"/>
                    <a:gd name="T93" fmla="*/ 190 h 258"/>
                    <a:gd name="T94" fmla="*/ 132 w 254"/>
                    <a:gd name="T95" fmla="*/ 186 h 258"/>
                    <a:gd name="T96" fmla="*/ 122 w 254"/>
                    <a:gd name="T97" fmla="*/ 180 h 258"/>
                    <a:gd name="T98" fmla="*/ 132 w 254"/>
                    <a:gd name="T99" fmla="*/ 190 h 258"/>
                    <a:gd name="T100" fmla="*/ 168 w 254"/>
                    <a:gd name="T101" fmla="*/ 184 h 258"/>
                    <a:gd name="T102" fmla="*/ 158 w 254"/>
                    <a:gd name="T103" fmla="*/ 180 h 258"/>
                    <a:gd name="T104" fmla="*/ 168 w 254"/>
                    <a:gd name="T105" fmla="*/ 190 h 258"/>
                    <a:gd name="T106" fmla="*/ 163 w 254"/>
                    <a:gd name="T107" fmla="*/ 258 h 258"/>
                    <a:gd name="T108" fmla="*/ 92 w 254"/>
                    <a:gd name="T109" fmla="*/ 217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54" h="258">
                      <a:moveTo>
                        <a:pt x="200" y="146"/>
                      </a:moveTo>
                      <a:lnTo>
                        <a:pt x="200" y="258"/>
                      </a:lnTo>
                      <a:lnTo>
                        <a:pt x="55" y="258"/>
                      </a:lnTo>
                      <a:lnTo>
                        <a:pt x="55" y="44"/>
                      </a:lnTo>
                      <a:lnTo>
                        <a:pt x="127" y="0"/>
                      </a:lnTo>
                      <a:lnTo>
                        <a:pt x="200" y="44"/>
                      </a:lnTo>
                      <a:lnTo>
                        <a:pt x="200" y="146"/>
                      </a:lnTo>
                      <a:moveTo>
                        <a:pt x="55" y="72"/>
                      </a:moveTo>
                      <a:lnTo>
                        <a:pt x="0" y="72"/>
                      </a:lnTo>
                      <a:lnTo>
                        <a:pt x="0" y="258"/>
                      </a:lnTo>
                      <a:lnTo>
                        <a:pt x="55" y="258"/>
                      </a:lnTo>
                      <a:moveTo>
                        <a:pt x="21" y="102"/>
                      </a:moveTo>
                      <a:lnTo>
                        <a:pt x="55" y="102"/>
                      </a:lnTo>
                      <a:moveTo>
                        <a:pt x="21" y="128"/>
                      </a:moveTo>
                      <a:lnTo>
                        <a:pt x="55" y="128"/>
                      </a:lnTo>
                      <a:moveTo>
                        <a:pt x="21" y="155"/>
                      </a:moveTo>
                      <a:lnTo>
                        <a:pt x="55" y="155"/>
                      </a:lnTo>
                      <a:moveTo>
                        <a:pt x="21" y="182"/>
                      </a:moveTo>
                      <a:lnTo>
                        <a:pt x="55" y="182"/>
                      </a:lnTo>
                      <a:moveTo>
                        <a:pt x="21" y="209"/>
                      </a:moveTo>
                      <a:lnTo>
                        <a:pt x="55" y="209"/>
                      </a:lnTo>
                      <a:moveTo>
                        <a:pt x="200" y="258"/>
                      </a:moveTo>
                      <a:lnTo>
                        <a:pt x="254" y="258"/>
                      </a:lnTo>
                      <a:lnTo>
                        <a:pt x="254" y="72"/>
                      </a:lnTo>
                      <a:lnTo>
                        <a:pt x="200" y="72"/>
                      </a:lnTo>
                      <a:moveTo>
                        <a:pt x="234" y="102"/>
                      </a:moveTo>
                      <a:lnTo>
                        <a:pt x="200" y="102"/>
                      </a:lnTo>
                      <a:moveTo>
                        <a:pt x="234" y="128"/>
                      </a:moveTo>
                      <a:lnTo>
                        <a:pt x="200" y="128"/>
                      </a:lnTo>
                      <a:moveTo>
                        <a:pt x="234" y="155"/>
                      </a:moveTo>
                      <a:lnTo>
                        <a:pt x="200" y="155"/>
                      </a:lnTo>
                      <a:moveTo>
                        <a:pt x="234" y="182"/>
                      </a:moveTo>
                      <a:lnTo>
                        <a:pt x="200" y="182"/>
                      </a:lnTo>
                      <a:moveTo>
                        <a:pt x="234" y="209"/>
                      </a:moveTo>
                      <a:lnTo>
                        <a:pt x="200" y="209"/>
                      </a:lnTo>
                      <a:moveTo>
                        <a:pt x="96" y="71"/>
                      </a:moveTo>
                      <a:lnTo>
                        <a:pt x="96" y="66"/>
                      </a:lnTo>
                      <a:lnTo>
                        <a:pt x="87" y="66"/>
                      </a:lnTo>
                      <a:lnTo>
                        <a:pt x="87" y="76"/>
                      </a:lnTo>
                      <a:lnTo>
                        <a:pt x="96" y="76"/>
                      </a:lnTo>
                      <a:lnTo>
                        <a:pt x="96" y="71"/>
                      </a:lnTo>
                      <a:moveTo>
                        <a:pt x="132" y="71"/>
                      </a:moveTo>
                      <a:lnTo>
                        <a:pt x="132" y="66"/>
                      </a:lnTo>
                      <a:lnTo>
                        <a:pt x="122" y="66"/>
                      </a:lnTo>
                      <a:lnTo>
                        <a:pt x="122" y="76"/>
                      </a:lnTo>
                      <a:lnTo>
                        <a:pt x="132" y="76"/>
                      </a:lnTo>
                      <a:lnTo>
                        <a:pt x="132" y="71"/>
                      </a:lnTo>
                      <a:moveTo>
                        <a:pt x="168" y="71"/>
                      </a:moveTo>
                      <a:lnTo>
                        <a:pt x="168" y="66"/>
                      </a:lnTo>
                      <a:lnTo>
                        <a:pt x="158" y="66"/>
                      </a:lnTo>
                      <a:lnTo>
                        <a:pt x="158" y="76"/>
                      </a:lnTo>
                      <a:lnTo>
                        <a:pt x="168" y="76"/>
                      </a:lnTo>
                      <a:lnTo>
                        <a:pt x="168" y="71"/>
                      </a:lnTo>
                      <a:moveTo>
                        <a:pt x="96" y="109"/>
                      </a:moveTo>
                      <a:lnTo>
                        <a:pt x="96" y="104"/>
                      </a:lnTo>
                      <a:lnTo>
                        <a:pt x="87" y="104"/>
                      </a:lnTo>
                      <a:lnTo>
                        <a:pt x="87" y="114"/>
                      </a:lnTo>
                      <a:lnTo>
                        <a:pt x="96" y="114"/>
                      </a:lnTo>
                      <a:lnTo>
                        <a:pt x="96" y="109"/>
                      </a:lnTo>
                      <a:moveTo>
                        <a:pt x="132" y="109"/>
                      </a:moveTo>
                      <a:lnTo>
                        <a:pt x="132" y="104"/>
                      </a:lnTo>
                      <a:lnTo>
                        <a:pt x="122" y="104"/>
                      </a:lnTo>
                      <a:lnTo>
                        <a:pt x="122" y="114"/>
                      </a:lnTo>
                      <a:lnTo>
                        <a:pt x="132" y="114"/>
                      </a:lnTo>
                      <a:lnTo>
                        <a:pt x="132" y="109"/>
                      </a:lnTo>
                      <a:moveTo>
                        <a:pt x="168" y="109"/>
                      </a:moveTo>
                      <a:lnTo>
                        <a:pt x="168" y="104"/>
                      </a:lnTo>
                      <a:lnTo>
                        <a:pt x="158" y="104"/>
                      </a:lnTo>
                      <a:lnTo>
                        <a:pt x="158" y="114"/>
                      </a:lnTo>
                      <a:lnTo>
                        <a:pt x="168" y="114"/>
                      </a:lnTo>
                      <a:lnTo>
                        <a:pt x="168" y="109"/>
                      </a:lnTo>
                      <a:moveTo>
                        <a:pt x="96" y="147"/>
                      </a:moveTo>
                      <a:lnTo>
                        <a:pt x="96" y="142"/>
                      </a:lnTo>
                      <a:lnTo>
                        <a:pt x="87" y="142"/>
                      </a:lnTo>
                      <a:lnTo>
                        <a:pt x="87" y="152"/>
                      </a:lnTo>
                      <a:lnTo>
                        <a:pt x="96" y="152"/>
                      </a:lnTo>
                      <a:lnTo>
                        <a:pt x="96" y="147"/>
                      </a:lnTo>
                      <a:moveTo>
                        <a:pt x="132" y="147"/>
                      </a:moveTo>
                      <a:lnTo>
                        <a:pt x="132" y="142"/>
                      </a:lnTo>
                      <a:lnTo>
                        <a:pt x="122" y="142"/>
                      </a:lnTo>
                      <a:lnTo>
                        <a:pt x="122" y="152"/>
                      </a:lnTo>
                      <a:lnTo>
                        <a:pt x="132" y="152"/>
                      </a:lnTo>
                      <a:lnTo>
                        <a:pt x="132" y="147"/>
                      </a:lnTo>
                      <a:moveTo>
                        <a:pt x="168" y="147"/>
                      </a:moveTo>
                      <a:lnTo>
                        <a:pt x="168" y="142"/>
                      </a:lnTo>
                      <a:lnTo>
                        <a:pt x="158" y="142"/>
                      </a:lnTo>
                      <a:lnTo>
                        <a:pt x="158" y="152"/>
                      </a:lnTo>
                      <a:lnTo>
                        <a:pt x="168" y="152"/>
                      </a:lnTo>
                      <a:lnTo>
                        <a:pt x="168" y="147"/>
                      </a:lnTo>
                      <a:moveTo>
                        <a:pt x="96" y="185"/>
                      </a:moveTo>
                      <a:lnTo>
                        <a:pt x="96" y="180"/>
                      </a:lnTo>
                      <a:lnTo>
                        <a:pt x="87" y="180"/>
                      </a:lnTo>
                      <a:lnTo>
                        <a:pt x="87" y="190"/>
                      </a:lnTo>
                      <a:lnTo>
                        <a:pt x="96" y="190"/>
                      </a:lnTo>
                      <a:lnTo>
                        <a:pt x="96" y="185"/>
                      </a:lnTo>
                      <a:moveTo>
                        <a:pt x="132" y="186"/>
                      </a:moveTo>
                      <a:lnTo>
                        <a:pt x="132" y="180"/>
                      </a:lnTo>
                      <a:lnTo>
                        <a:pt x="122" y="180"/>
                      </a:lnTo>
                      <a:lnTo>
                        <a:pt x="122" y="190"/>
                      </a:lnTo>
                      <a:lnTo>
                        <a:pt x="132" y="190"/>
                      </a:lnTo>
                      <a:lnTo>
                        <a:pt x="132" y="186"/>
                      </a:lnTo>
                      <a:moveTo>
                        <a:pt x="168" y="184"/>
                      </a:moveTo>
                      <a:lnTo>
                        <a:pt x="168" y="180"/>
                      </a:lnTo>
                      <a:lnTo>
                        <a:pt x="158" y="180"/>
                      </a:lnTo>
                      <a:lnTo>
                        <a:pt x="158" y="190"/>
                      </a:lnTo>
                      <a:lnTo>
                        <a:pt x="168" y="190"/>
                      </a:lnTo>
                      <a:lnTo>
                        <a:pt x="168" y="184"/>
                      </a:lnTo>
                      <a:moveTo>
                        <a:pt x="163" y="258"/>
                      </a:moveTo>
                      <a:lnTo>
                        <a:pt x="163" y="217"/>
                      </a:lnTo>
                      <a:lnTo>
                        <a:pt x="92" y="217"/>
                      </a:lnTo>
                      <a:lnTo>
                        <a:pt x="92" y="258"/>
                      </a:lnTo>
                    </a:path>
                  </a:pathLst>
                </a:custGeom>
                <a:noFill/>
                <a:ln w="25400"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87857" tIns="43929" rIns="87857" bIns="43929" numCol="1" anchor="t" anchorCtr="0" compatLnSpc="1">
                  <a:prstTxWarp prst="textNoShape">
                    <a:avLst/>
                  </a:prstTxWarp>
                </a:bodyPr>
                <a:lstStyle/>
                <a:p>
                  <a:pPr algn="ctr" defTabSz="878548" fontAlgn="base">
                    <a:defRPr/>
                  </a:pPr>
                  <a:endParaRPr lang="en-US" sz="1633">
                    <a:gradFill>
                      <a:gsLst>
                        <a:gs pos="0">
                          <a:srgbClr val="505050"/>
                        </a:gs>
                        <a:gs pos="100000">
                          <a:srgbClr val="505050"/>
                        </a:gs>
                      </a:gsLst>
                    </a:gradFill>
                    <a:latin typeface="Segoe UI"/>
                  </a:endParaRPr>
                </a:p>
              </p:txBody>
            </p:sp>
            <p:sp>
              <p:nvSpPr>
                <p:cNvPr id="423" name="Rectangle 422">
                  <a:extLst>
                    <a:ext uri="{FF2B5EF4-FFF2-40B4-BE49-F238E27FC236}">
                      <a16:creationId xmlns:a16="http://schemas.microsoft.com/office/drawing/2014/main" id="{BBC79D4E-1FA5-41F8-9452-5B3184C8B9B3}"/>
                    </a:ext>
                  </a:extLst>
                </p:cNvPr>
                <p:cNvSpPr/>
                <p:nvPr/>
              </p:nvSpPr>
              <p:spPr>
                <a:xfrm>
                  <a:off x="374068" y="2853780"/>
                  <a:ext cx="1610497" cy="246221"/>
                </a:xfrm>
                <a:prstGeom prst="rect">
                  <a:avLst/>
                </a:prstGeom>
              </p:spPr>
              <p:txBody>
                <a:bodyPr wrap="square" lIns="0" tIns="0" rIns="0" bIns="0">
                  <a:spAutoFit/>
                </a:bodyPr>
                <a:lstStyle/>
                <a:p>
                  <a:pPr algn="ctr" defTabSz="914314">
                    <a:defRPr/>
                  </a:pPr>
                  <a:r>
                    <a:rPr lang="en-US" sz="1568">
                      <a:solidFill>
                        <a:srgbClr val="000000"/>
                      </a:solidFill>
                      <a:latin typeface="Segoe UI"/>
                    </a:rPr>
                    <a:t>Hardware Vendor</a:t>
                  </a:r>
                </a:p>
              </p:txBody>
            </p:sp>
          </p:grpSp>
          <p:grpSp>
            <p:nvGrpSpPr>
              <p:cNvPr id="81" name="Group 80">
                <a:extLst>
                  <a:ext uri="{FF2B5EF4-FFF2-40B4-BE49-F238E27FC236}">
                    <a16:creationId xmlns:a16="http://schemas.microsoft.com/office/drawing/2014/main" id="{DCD9DCD3-4065-47E1-A2DC-6EDC9D2B1A69}"/>
                  </a:ext>
                </a:extLst>
              </p:cNvPr>
              <p:cNvGrpSpPr/>
              <p:nvPr/>
            </p:nvGrpSpPr>
            <p:grpSpPr>
              <a:xfrm>
                <a:off x="962711" y="2951072"/>
                <a:ext cx="471110" cy="471110"/>
                <a:chOff x="962711" y="2951072"/>
                <a:chExt cx="471110" cy="471110"/>
              </a:xfrm>
            </p:grpSpPr>
            <p:sp>
              <p:nvSpPr>
                <p:cNvPr id="424" name="people_4" title="Icon of a person">
                  <a:extLst>
                    <a:ext uri="{FF2B5EF4-FFF2-40B4-BE49-F238E27FC236}">
                      <a16:creationId xmlns:a16="http://schemas.microsoft.com/office/drawing/2014/main" id="{B7B573C4-D265-4EC4-8BAD-F23935F42518}"/>
                    </a:ext>
                  </a:extLst>
                </p:cNvPr>
                <p:cNvSpPr>
                  <a:spLocks noChangeAspect="1" noEditPoints="1"/>
                </p:cNvSpPr>
                <p:nvPr/>
              </p:nvSpPr>
              <p:spPr bwMode="auto">
                <a:xfrm>
                  <a:off x="1114384" y="3113576"/>
                  <a:ext cx="167764" cy="187558"/>
                </a:xfrm>
                <a:custGeom>
                  <a:avLst/>
                  <a:gdLst>
                    <a:gd name="T0" fmla="*/ 48 w 246"/>
                    <a:gd name="T1" fmla="*/ 76 h 275"/>
                    <a:gd name="T2" fmla="*/ 124 w 246"/>
                    <a:gd name="T3" fmla="*/ 0 h 275"/>
                    <a:gd name="T4" fmla="*/ 201 w 246"/>
                    <a:gd name="T5" fmla="*/ 76 h 275"/>
                    <a:gd name="T6" fmla="*/ 124 w 246"/>
                    <a:gd name="T7" fmla="*/ 152 h 275"/>
                    <a:gd name="T8" fmla="*/ 48 w 246"/>
                    <a:gd name="T9" fmla="*/ 76 h 275"/>
                    <a:gd name="T10" fmla="*/ 246 w 246"/>
                    <a:gd name="T11" fmla="*/ 275 h 275"/>
                    <a:gd name="T12" fmla="*/ 123 w 246"/>
                    <a:gd name="T13" fmla="*/ 152 h 275"/>
                    <a:gd name="T14" fmla="*/ 0 w 246"/>
                    <a:gd name="T15" fmla="*/ 275 h 2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6" h="275">
                      <a:moveTo>
                        <a:pt x="48" y="76"/>
                      </a:moveTo>
                      <a:cubicBezTo>
                        <a:pt x="48" y="34"/>
                        <a:pt x="82" y="0"/>
                        <a:pt x="124" y="0"/>
                      </a:cubicBezTo>
                      <a:cubicBezTo>
                        <a:pt x="166" y="0"/>
                        <a:pt x="201" y="34"/>
                        <a:pt x="201" y="76"/>
                      </a:cubicBezTo>
                      <a:cubicBezTo>
                        <a:pt x="201" y="118"/>
                        <a:pt x="166" y="152"/>
                        <a:pt x="124" y="152"/>
                      </a:cubicBezTo>
                      <a:cubicBezTo>
                        <a:pt x="82" y="152"/>
                        <a:pt x="48" y="118"/>
                        <a:pt x="48" y="76"/>
                      </a:cubicBezTo>
                      <a:close/>
                      <a:moveTo>
                        <a:pt x="246" y="275"/>
                      </a:moveTo>
                      <a:cubicBezTo>
                        <a:pt x="246" y="207"/>
                        <a:pt x="191" y="152"/>
                        <a:pt x="123" y="152"/>
                      </a:cubicBezTo>
                      <a:cubicBezTo>
                        <a:pt x="55" y="152"/>
                        <a:pt x="0" y="207"/>
                        <a:pt x="0" y="275"/>
                      </a:cubicBezTo>
                    </a:path>
                  </a:pathLst>
                </a:custGeom>
                <a:noFill/>
                <a:ln w="25400" cap="rnd">
                  <a:solidFill>
                    <a:schemeClr val="tx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87857" tIns="43929" rIns="87857" bIns="43929" numCol="1" anchor="t" anchorCtr="0" compatLnSpc="1">
                  <a:prstTxWarp prst="textNoShape">
                    <a:avLst/>
                  </a:prstTxWarp>
                </a:bodyPr>
                <a:lstStyle/>
                <a:p>
                  <a:pPr algn="ctr" defTabSz="878548" fontAlgn="base">
                    <a:defRPr/>
                  </a:pPr>
                  <a:endParaRPr lang="en-US" sz="1633">
                    <a:solidFill>
                      <a:srgbClr val="505050"/>
                    </a:solidFill>
                    <a:latin typeface="Segoe UI"/>
                  </a:endParaRPr>
                </a:p>
              </p:txBody>
            </p:sp>
            <p:sp>
              <p:nvSpPr>
                <p:cNvPr id="7" name="Oval 6">
                  <a:extLst>
                    <a:ext uri="{FF2B5EF4-FFF2-40B4-BE49-F238E27FC236}">
                      <a16:creationId xmlns:a16="http://schemas.microsoft.com/office/drawing/2014/main" id="{B67046B0-D63D-4DF9-9685-9C3C0FD44F5A}"/>
                    </a:ext>
                  </a:extLst>
                </p:cNvPr>
                <p:cNvSpPr/>
                <p:nvPr/>
              </p:nvSpPr>
              <p:spPr bwMode="auto">
                <a:xfrm>
                  <a:off x="962711" y="2951072"/>
                  <a:ext cx="471110" cy="471110"/>
                </a:xfrm>
                <a:prstGeom prst="ellipse">
                  <a:avLst/>
                </a:prstGeom>
                <a:noFill/>
                <a:ln w="25400">
                  <a:solidFill>
                    <a:srgbClr val="00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latin typeface="Segoe UI"/>
                    <a:ea typeface="Segoe UI" pitchFamily="34" charset="0"/>
                    <a:cs typeface="Segoe UI" pitchFamily="34" charset="0"/>
                  </a:endParaRPr>
                </a:p>
              </p:txBody>
            </p:sp>
          </p:grpSp>
          <p:cxnSp>
            <p:nvCxnSpPr>
              <p:cNvPr id="39" name="Straight Connector 38">
                <a:extLst>
                  <a:ext uri="{FF2B5EF4-FFF2-40B4-BE49-F238E27FC236}">
                    <a16:creationId xmlns:a16="http://schemas.microsoft.com/office/drawing/2014/main" id="{078A714E-EC3D-4E5B-80EB-E0962DBBE5B3}"/>
                  </a:ext>
                </a:extLst>
              </p:cNvPr>
              <p:cNvCxnSpPr>
                <a:cxnSpLocks/>
                <a:endCxn id="7" idx="4"/>
              </p:cNvCxnSpPr>
              <p:nvPr/>
            </p:nvCxnSpPr>
            <p:spPr>
              <a:xfrm flipH="1" flipV="1">
                <a:off x="1198266" y="3422182"/>
                <a:ext cx="2236" cy="296032"/>
              </a:xfrm>
              <a:prstGeom prst="line">
                <a:avLst/>
              </a:prstGeom>
              <a:ln w="25400" cap="rnd">
                <a:solidFill>
                  <a:srgbClr val="000000"/>
                </a:solidFill>
                <a:headEnd type="none"/>
                <a:tailEnd type="none"/>
              </a:ln>
            </p:spPr>
            <p:style>
              <a:lnRef idx="1">
                <a:schemeClr val="accent1"/>
              </a:lnRef>
              <a:fillRef idx="0">
                <a:schemeClr val="accent1"/>
              </a:fillRef>
              <a:effectRef idx="0">
                <a:schemeClr val="accent1"/>
              </a:effectRef>
              <a:fontRef idx="minor">
                <a:schemeClr val="tx1"/>
              </a:fontRef>
            </p:style>
          </p:cxnSp>
        </p:grpSp>
      </p:grpSp>
      <p:grpSp>
        <p:nvGrpSpPr>
          <p:cNvPr id="10" name="Group 9">
            <a:extLst>
              <a:ext uri="{FF2B5EF4-FFF2-40B4-BE49-F238E27FC236}">
                <a16:creationId xmlns:a16="http://schemas.microsoft.com/office/drawing/2014/main" id="{9F6CB7CF-985B-40AA-82D5-02EE575EDA9F}"/>
              </a:ext>
            </a:extLst>
          </p:cNvPr>
          <p:cNvGrpSpPr/>
          <p:nvPr/>
        </p:nvGrpSpPr>
        <p:grpSpPr>
          <a:xfrm>
            <a:off x="7080700" y="2558689"/>
            <a:ext cx="3868125" cy="1865943"/>
            <a:chOff x="5627322" y="4053671"/>
            <a:chExt cx="3945688" cy="1903359"/>
          </a:xfrm>
        </p:grpSpPr>
        <p:grpSp>
          <p:nvGrpSpPr>
            <p:cNvPr id="443" name="Group 442">
              <a:extLst>
                <a:ext uri="{FF2B5EF4-FFF2-40B4-BE49-F238E27FC236}">
                  <a16:creationId xmlns:a16="http://schemas.microsoft.com/office/drawing/2014/main" id="{63149E09-CF04-4976-A527-8D3AC190F0B9}"/>
                </a:ext>
              </a:extLst>
            </p:cNvPr>
            <p:cNvGrpSpPr/>
            <p:nvPr/>
          </p:nvGrpSpPr>
          <p:grpSpPr>
            <a:xfrm>
              <a:off x="8620595" y="5204859"/>
              <a:ext cx="952415" cy="752171"/>
              <a:chOff x="8139571" y="4757257"/>
              <a:chExt cx="952415" cy="752171"/>
            </a:xfrm>
          </p:grpSpPr>
          <p:sp>
            <p:nvSpPr>
              <p:cNvPr id="385" name="TextBox 384"/>
              <p:cNvSpPr txBox="1"/>
              <p:nvPr/>
            </p:nvSpPr>
            <p:spPr>
              <a:xfrm>
                <a:off x="8139571" y="5263207"/>
                <a:ext cx="952415" cy="246221"/>
              </a:xfrm>
              <a:prstGeom prst="rect">
                <a:avLst/>
              </a:prstGeom>
              <a:noFill/>
            </p:spPr>
            <p:txBody>
              <a:bodyPr wrap="square" lIns="0" tIns="0" rIns="0" bIns="0" rtlCol="0" anchor="ctr">
                <a:spAutoFit/>
              </a:bodyPr>
              <a:lstStyle/>
              <a:p>
                <a:pPr algn="ctr" defTabSz="913665">
                  <a:spcAft>
                    <a:spcPts val="588"/>
                  </a:spcAft>
                  <a:defRPr/>
                </a:pPr>
                <a:r>
                  <a:rPr lang="en-US" sz="1568" kern="0">
                    <a:solidFill>
                      <a:srgbClr val="000000"/>
                    </a:solidFill>
                    <a:latin typeface="Segoe UI"/>
                    <a:cs typeface="Segoe UI Semilight" panose="020B0402040204020203" pitchFamily="34" charset="0"/>
                  </a:rPr>
                  <a:t>IT Admin</a:t>
                </a:r>
              </a:p>
            </p:txBody>
          </p:sp>
          <p:sp>
            <p:nvSpPr>
              <p:cNvPr id="412" name="people_3" title="Icon of a person surrounded by brackets">
                <a:extLst>
                  <a:ext uri="{FF2B5EF4-FFF2-40B4-BE49-F238E27FC236}">
                    <a16:creationId xmlns:a16="http://schemas.microsoft.com/office/drawing/2014/main" id="{ABBE46B0-3C21-48D9-A032-78463904092A}"/>
                  </a:ext>
                </a:extLst>
              </p:cNvPr>
              <p:cNvSpPr>
                <a:spLocks noChangeAspect="1" noEditPoints="1"/>
              </p:cNvSpPr>
              <p:nvPr/>
            </p:nvSpPr>
            <p:spPr bwMode="auto">
              <a:xfrm>
                <a:off x="8404023" y="4757257"/>
                <a:ext cx="423515" cy="426902"/>
              </a:xfrm>
              <a:custGeom>
                <a:avLst/>
                <a:gdLst>
                  <a:gd name="T0" fmla="*/ 346 w 346"/>
                  <a:gd name="T1" fmla="*/ 265 h 348"/>
                  <a:gd name="T2" fmla="*/ 346 w 346"/>
                  <a:gd name="T3" fmla="*/ 348 h 348"/>
                  <a:gd name="T4" fmla="*/ 263 w 346"/>
                  <a:gd name="T5" fmla="*/ 348 h 348"/>
                  <a:gd name="T6" fmla="*/ 346 w 346"/>
                  <a:gd name="T7" fmla="*/ 83 h 348"/>
                  <a:gd name="T8" fmla="*/ 346 w 346"/>
                  <a:gd name="T9" fmla="*/ 0 h 348"/>
                  <a:gd name="T10" fmla="*/ 263 w 346"/>
                  <a:gd name="T11" fmla="*/ 0 h 348"/>
                  <a:gd name="T12" fmla="*/ 83 w 346"/>
                  <a:gd name="T13" fmla="*/ 0 h 348"/>
                  <a:gd name="T14" fmla="*/ 0 w 346"/>
                  <a:gd name="T15" fmla="*/ 0 h 348"/>
                  <a:gd name="T16" fmla="*/ 0 w 346"/>
                  <a:gd name="T17" fmla="*/ 83 h 348"/>
                  <a:gd name="T18" fmla="*/ 0 w 346"/>
                  <a:gd name="T19" fmla="*/ 265 h 348"/>
                  <a:gd name="T20" fmla="*/ 0 w 346"/>
                  <a:gd name="T21" fmla="*/ 348 h 348"/>
                  <a:gd name="T22" fmla="*/ 83 w 346"/>
                  <a:gd name="T23" fmla="*/ 348 h 348"/>
                  <a:gd name="T24" fmla="*/ 173 w 346"/>
                  <a:gd name="T25" fmla="*/ 184 h 348"/>
                  <a:gd name="T26" fmla="*/ 229 w 346"/>
                  <a:gd name="T27" fmla="*/ 129 h 348"/>
                  <a:gd name="T28" fmla="*/ 173 w 346"/>
                  <a:gd name="T29" fmla="*/ 73 h 348"/>
                  <a:gd name="T30" fmla="*/ 117 w 346"/>
                  <a:gd name="T31" fmla="*/ 129 h 348"/>
                  <a:gd name="T32" fmla="*/ 173 w 346"/>
                  <a:gd name="T33" fmla="*/ 184 h 348"/>
                  <a:gd name="T34" fmla="*/ 262 w 346"/>
                  <a:gd name="T35" fmla="*/ 275 h 348"/>
                  <a:gd name="T36" fmla="*/ 172 w 346"/>
                  <a:gd name="T37" fmla="*/ 184 h 348"/>
                  <a:gd name="T38" fmla="*/ 82 w 346"/>
                  <a:gd name="T39" fmla="*/ 275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46" h="348">
                    <a:moveTo>
                      <a:pt x="346" y="265"/>
                    </a:moveTo>
                    <a:cubicBezTo>
                      <a:pt x="346" y="348"/>
                      <a:pt x="346" y="348"/>
                      <a:pt x="346" y="348"/>
                    </a:cubicBezTo>
                    <a:cubicBezTo>
                      <a:pt x="263" y="348"/>
                      <a:pt x="263" y="348"/>
                      <a:pt x="263" y="348"/>
                    </a:cubicBezTo>
                    <a:moveTo>
                      <a:pt x="346" y="83"/>
                    </a:moveTo>
                    <a:cubicBezTo>
                      <a:pt x="346" y="0"/>
                      <a:pt x="346" y="0"/>
                      <a:pt x="346" y="0"/>
                    </a:cubicBezTo>
                    <a:cubicBezTo>
                      <a:pt x="263" y="0"/>
                      <a:pt x="263" y="0"/>
                      <a:pt x="263" y="0"/>
                    </a:cubicBezTo>
                    <a:moveTo>
                      <a:pt x="83" y="0"/>
                    </a:moveTo>
                    <a:cubicBezTo>
                      <a:pt x="0" y="0"/>
                      <a:pt x="0" y="0"/>
                      <a:pt x="0" y="0"/>
                    </a:cubicBezTo>
                    <a:cubicBezTo>
                      <a:pt x="0" y="83"/>
                      <a:pt x="0" y="83"/>
                      <a:pt x="0" y="83"/>
                    </a:cubicBezTo>
                    <a:moveTo>
                      <a:pt x="0" y="265"/>
                    </a:moveTo>
                    <a:cubicBezTo>
                      <a:pt x="0" y="348"/>
                      <a:pt x="0" y="348"/>
                      <a:pt x="0" y="348"/>
                    </a:cubicBezTo>
                    <a:cubicBezTo>
                      <a:pt x="83" y="348"/>
                      <a:pt x="83" y="348"/>
                      <a:pt x="83" y="348"/>
                    </a:cubicBezTo>
                    <a:moveTo>
                      <a:pt x="173" y="184"/>
                    </a:moveTo>
                    <a:cubicBezTo>
                      <a:pt x="204" y="184"/>
                      <a:pt x="229" y="159"/>
                      <a:pt x="229" y="129"/>
                    </a:cubicBezTo>
                    <a:cubicBezTo>
                      <a:pt x="229" y="98"/>
                      <a:pt x="204" y="73"/>
                      <a:pt x="173" y="73"/>
                    </a:cubicBezTo>
                    <a:cubicBezTo>
                      <a:pt x="142" y="73"/>
                      <a:pt x="117" y="98"/>
                      <a:pt x="117" y="129"/>
                    </a:cubicBezTo>
                    <a:cubicBezTo>
                      <a:pt x="117" y="159"/>
                      <a:pt x="142" y="184"/>
                      <a:pt x="173" y="184"/>
                    </a:cubicBezTo>
                    <a:close/>
                    <a:moveTo>
                      <a:pt x="262" y="275"/>
                    </a:moveTo>
                    <a:cubicBezTo>
                      <a:pt x="262" y="225"/>
                      <a:pt x="222" y="184"/>
                      <a:pt x="172" y="184"/>
                    </a:cubicBezTo>
                    <a:cubicBezTo>
                      <a:pt x="122" y="184"/>
                      <a:pt x="82" y="225"/>
                      <a:pt x="82" y="275"/>
                    </a:cubicBezTo>
                  </a:path>
                </a:pathLst>
              </a:custGeom>
              <a:noFill/>
              <a:ln w="25400" cap="rnd">
                <a:solidFill>
                  <a:srgbClr val="000000"/>
                </a:solidFill>
                <a:prstDash val="solid"/>
                <a:miter lim="800000"/>
                <a:headEnd/>
                <a:tailEnd/>
              </a:ln>
            </p:spPr>
            <p:txBody>
              <a:bodyPr vert="horz" wrap="square" lIns="87857" tIns="43929" rIns="87857" bIns="43929" numCol="1" anchor="t" anchorCtr="0" compatLnSpc="1">
                <a:prstTxWarp prst="textNoShape">
                  <a:avLst/>
                </a:prstTxWarp>
              </a:bodyPr>
              <a:lstStyle/>
              <a:p>
                <a:pPr algn="ctr" defTabSz="878548" fontAlgn="base">
                  <a:defRPr/>
                </a:pPr>
                <a:endParaRPr lang="en-US" sz="1633">
                  <a:gradFill>
                    <a:gsLst>
                      <a:gs pos="0">
                        <a:srgbClr val="505050"/>
                      </a:gs>
                      <a:gs pos="100000">
                        <a:srgbClr val="505050"/>
                      </a:gs>
                    </a:gsLst>
                  </a:gradFill>
                  <a:latin typeface="Segoe UI"/>
                </a:endParaRPr>
              </a:p>
            </p:txBody>
          </p:sp>
        </p:grpSp>
        <p:sp>
          <p:nvSpPr>
            <p:cNvPr id="367" name="Rectangle 366">
              <a:extLst>
                <a:ext uri="{FF2B5EF4-FFF2-40B4-BE49-F238E27FC236}">
                  <a16:creationId xmlns:a16="http://schemas.microsoft.com/office/drawing/2014/main" id="{2C0806BD-3457-4CE2-A459-DF49D196F9F0}"/>
                </a:ext>
              </a:extLst>
            </p:cNvPr>
            <p:cNvSpPr/>
            <p:nvPr/>
          </p:nvSpPr>
          <p:spPr bwMode="auto">
            <a:xfrm>
              <a:off x="5627322" y="4053671"/>
              <a:ext cx="127000" cy="207420"/>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latin typeface="Segoe UI"/>
                <a:ea typeface="Segoe UI" pitchFamily="34" charset="0"/>
                <a:cs typeface="Segoe UI" pitchFamily="34" charset="0"/>
              </a:endParaRPr>
            </a:p>
          </p:txBody>
        </p:sp>
      </p:grpSp>
      <p:grpSp>
        <p:nvGrpSpPr>
          <p:cNvPr id="8" name="Group 7">
            <a:extLst>
              <a:ext uri="{FF2B5EF4-FFF2-40B4-BE49-F238E27FC236}">
                <a16:creationId xmlns:a16="http://schemas.microsoft.com/office/drawing/2014/main" id="{9E5E40FA-B039-4634-9C33-656555FE0D31}"/>
              </a:ext>
            </a:extLst>
          </p:cNvPr>
          <p:cNvGrpSpPr/>
          <p:nvPr/>
        </p:nvGrpSpPr>
        <p:grpSpPr>
          <a:xfrm>
            <a:off x="1267114" y="5199856"/>
            <a:ext cx="5697170" cy="1104603"/>
            <a:chOff x="1292521" y="5303639"/>
            <a:chExt cx="5811410" cy="1126755"/>
          </a:xfrm>
        </p:grpSpPr>
        <p:grpSp>
          <p:nvGrpSpPr>
            <p:cNvPr id="95" name="Group 94">
              <a:extLst>
                <a:ext uri="{FF2B5EF4-FFF2-40B4-BE49-F238E27FC236}">
                  <a16:creationId xmlns:a16="http://schemas.microsoft.com/office/drawing/2014/main" id="{A7C6D8EC-88E4-4559-8612-83F1BFB4611E}"/>
                </a:ext>
              </a:extLst>
            </p:cNvPr>
            <p:cNvGrpSpPr/>
            <p:nvPr/>
          </p:nvGrpSpPr>
          <p:grpSpPr>
            <a:xfrm>
              <a:off x="1292521" y="5303877"/>
              <a:ext cx="4407529" cy="719178"/>
              <a:chOff x="811497" y="4856275"/>
              <a:chExt cx="4407529" cy="719178"/>
            </a:xfrm>
          </p:grpSpPr>
          <p:grpSp>
            <p:nvGrpSpPr>
              <p:cNvPr id="90" name="Group 89">
                <a:extLst>
                  <a:ext uri="{FF2B5EF4-FFF2-40B4-BE49-F238E27FC236}">
                    <a16:creationId xmlns:a16="http://schemas.microsoft.com/office/drawing/2014/main" id="{8C248F61-9F34-41D4-93FF-DF8D7EF12391}"/>
                  </a:ext>
                </a:extLst>
              </p:cNvPr>
              <p:cNvGrpSpPr/>
              <p:nvPr/>
            </p:nvGrpSpPr>
            <p:grpSpPr>
              <a:xfrm>
                <a:off x="1198265" y="4856275"/>
                <a:ext cx="4020761" cy="259811"/>
                <a:chOff x="1440276" y="4856275"/>
                <a:chExt cx="2334941" cy="1005269"/>
              </a:xfrm>
            </p:grpSpPr>
            <p:cxnSp>
              <p:nvCxnSpPr>
                <p:cNvPr id="374" name="Straight Arrow Connector 373"/>
                <p:cNvCxnSpPr>
                  <a:cxnSpLocks/>
                </p:cNvCxnSpPr>
                <p:nvPr/>
              </p:nvCxnSpPr>
              <p:spPr>
                <a:xfrm>
                  <a:off x="1440276" y="5861544"/>
                  <a:ext cx="2334941" cy="0"/>
                </a:xfrm>
                <a:prstGeom prst="straightConnector1">
                  <a:avLst/>
                </a:prstGeom>
                <a:ln w="38100" cap="rnd">
                  <a:solidFill>
                    <a:schemeClr val="accent1"/>
                  </a:solidFill>
                  <a:headEnd type="none" w="lg" len="med"/>
                  <a:tailEnd type="triangle" w="med" len="med"/>
                </a:ln>
                <a:effectLst/>
              </p:spPr>
              <p:style>
                <a:lnRef idx="1">
                  <a:schemeClr val="accent1"/>
                </a:lnRef>
                <a:fillRef idx="0">
                  <a:schemeClr val="accent1"/>
                </a:fillRef>
                <a:effectRef idx="0">
                  <a:schemeClr val="accent1"/>
                </a:effectRef>
                <a:fontRef idx="minor">
                  <a:schemeClr val="tx1"/>
                </a:fontRef>
              </p:style>
            </p:cxnSp>
            <p:cxnSp>
              <p:nvCxnSpPr>
                <p:cNvPr id="378" name="Straight Arrow Connector 377"/>
                <p:cNvCxnSpPr>
                  <a:cxnSpLocks/>
                </p:cNvCxnSpPr>
                <p:nvPr/>
              </p:nvCxnSpPr>
              <p:spPr>
                <a:xfrm flipV="1">
                  <a:off x="1440276" y="4856275"/>
                  <a:ext cx="0" cy="1005269"/>
                </a:xfrm>
                <a:prstGeom prst="straightConnector1">
                  <a:avLst/>
                </a:prstGeom>
                <a:ln w="38100" cap="rnd">
                  <a:solidFill>
                    <a:schemeClr val="accent1"/>
                  </a:solidFill>
                  <a:headEnd type="none"/>
                  <a:tailEnd type="none"/>
                </a:ln>
                <a:effectLst/>
              </p:spPr>
              <p:style>
                <a:lnRef idx="1">
                  <a:schemeClr val="accent1"/>
                </a:lnRef>
                <a:fillRef idx="0">
                  <a:schemeClr val="accent1"/>
                </a:fillRef>
                <a:effectRef idx="0">
                  <a:schemeClr val="accent1"/>
                </a:effectRef>
                <a:fontRef idx="minor">
                  <a:schemeClr val="tx1"/>
                </a:fontRef>
              </p:style>
            </p:cxnSp>
          </p:grpSp>
          <p:sp>
            <p:nvSpPr>
              <p:cNvPr id="384" name="TextBox 383"/>
              <p:cNvSpPr txBox="1"/>
              <p:nvPr/>
            </p:nvSpPr>
            <p:spPr>
              <a:xfrm>
                <a:off x="811497" y="5039142"/>
                <a:ext cx="368691" cy="153888"/>
              </a:xfrm>
              <a:prstGeom prst="rect">
                <a:avLst/>
              </a:prstGeom>
              <a:noFill/>
            </p:spPr>
            <p:txBody>
              <a:bodyPr wrap="square" lIns="0" tIns="0" rIns="0" bIns="0" rtlCol="0" anchor="t">
                <a:spAutoFit/>
              </a:bodyPr>
              <a:lstStyle/>
              <a:p>
                <a:pPr algn="ctr" defTabSz="913665">
                  <a:defRPr/>
                </a:pPr>
                <a:r>
                  <a:rPr lang="en-US" sz="980" kern="0" spc="-49">
                    <a:solidFill>
                      <a:srgbClr val="0078D7"/>
                    </a:solidFill>
                    <a:latin typeface="Segoe UI"/>
                    <a:cs typeface="Segoe UI Semilight" panose="020B0402040204020203" pitchFamily="34" charset="0"/>
                  </a:rPr>
                  <a:t>Ship</a:t>
                </a:r>
              </a:p>
            </p:txBody>
          </p:sp>
          <p:grpSp>
            <p:nvGrpSpPr>
              <p:cNvPr id="91" name="Group 90">
                <a:extLst>
                  <a:ext uri="{FF2B5EF4-FFF2-40B4-BE49-F238E27FC236}">
                    <a16:creationId xmlns:a16="http://schemas.microsoft.com/office/drawing/2014/main" id="{0053B536-8A14-4F29-BA38-ADAE900F87AB}"/>
                  </a:ext>
                </a:extLst>
              </p:cNvPr>
              <p:cNvGrpSpPr/>
              <p:nvPr/>
            </p:nvGrpSpPr>
            <p:grpSpPr>
              <a:xfrm>
                <a:off x="2483993" y="4880381"/>
                <a:ext cx="2216953" cy="695072"/>
                <a:chOff x="1508536" y="4880381"/>
                <a:chExt cx="2216953" cy="695072"/>
              </a:xfrm>
            </p:grpSpPr>
            <p:sp>
              <p:nvSpPr>
                <p:cNvPr id="388" name="TextBox 387"/>
                <p:cNvSpPr txBox="1"/>
                <p:nvPr/>
              </p:nvSpPr>
              <p:spPr>
                <a:xfrm>
                  <a:off x="1508536" y="5421565"/>
                  <a:ext cx="2216953" cy="153888"/>
                </a:xfrm>
                <a:prstGeom prst="rect">
                  <a:avLst/>
                </a:prstGeom>
                <a:noFill/>
              </p:spPr>
              <p:txBody>
                <a:bodyPr wrap="square" lIns="0" tIns="0" rIns="0" bIns="0" rtlCol="0" anchor="t">
                  <a:spAutoFit/>
                </a:bodyPr>
                <a:lstStyle/>
                <a:p>
                  <a:pPr defTabSz="913665">
                    <a:defRPr/>
                  </a:pPr>
                  <a:r>
                    <a:rPr lang="en-US" sz="980" kern="0">
                      <a:solidFill>
                        <a:srgbClr val="0078D7"/>
                      </a:solidFill>
                      <a:latin typeface="Segoe UI"/>
                      <a:cs typeface="Segoe UI Semilight" panose="020B0402040204020203" pitchFamily="34" charset="0"/>
                    </a:rPr>
                    <a:t>Deliver direct to Employee</a:t>
                  </a:r>
                </a:p>
              </p:txBody>
            </p:sp>
            <p:grpSp>
              <p:nvGrpSpPr>
                <p:cNvPr id="85" name="Group 4">
                  <a:extLst>
                    <a:ext uri="{FF2B5EF4-FFF2-40B4-BE49-F238E27FC236}">
                      <a16:creationId xmlns:a16="http://schemas.microsoft.com/office/drawing/2014/main" id="{25DAB419-197D-42F5-A7B8-917DFE198EA4}"/>
                    </a:ext>
                  </a:extLst>
                </p:cNvPr>
                <p:cNvGrpSpPr>
                  <a:grpSpLocks noChangeAspect="1"/>
                </p:cNvGrpSpPr>
                <p:nvPr/>
              </p:nvGrpSpPr>
              <p:grpSpPr bwMode="auto">
                <a:xfrm>
                  <a:off x="1962128" y="4880381"/>
                  <a:ext cx="544987" cy="444866"/>
                  <a:chOff x="-1031" y="1753"/>
                  <a:chExt cx="1007" cy="822"/>
                </a:xfrm>
                <a:solidFill>
                  <a:schemeClr val="bg1"/>
                </a:solidFill>
              </p:grpSpPr>
              <p:sp>
                <p:nvSpPr>
                  <p:cNvPr id="87" name="Freeform 5">
                    <a:extLst>
                      <a:ext uri="{FF2B5EF4-FFF2-40B4-BE49-F238E27FC236}">
                        <a16:creationId xmlns:a16="http://schemas.microsoft.com/office/drawing/2014/main" id="{441711FC-1FCB-40D1-829B-E0DC3E75427D}"/>
                      </a:ext>
                    </a:extLst>
                  </p:cNvPr>
                  <p:cNvSpPr>
                    <a:spLocks/>
                  </p:cNvSpPr>
                  <p:nvPr/>
                </p:nvSpPr>
                <p:spPr bwMode="auto">
                  <a:xfrm>
                    <a:off x="-1031" y="1973"/>
                    <a:ext cx="1007" cy="602"/>
                  </a:xfrm>
                  <a:custGeom>
                    <a:avLst/>
                    <a:gdLst>
                      <a:gd name="T0" fmla="*/ 506 w 1007"/>
                      <a:gd name="T1" fmla="*/ 119 h 602"/>
                      <a:gd name="T2" fmla="*/ 696 w 1007"/>
                      <a:gd name="T3" fmla="*/ 254 h 602"/>
                      <a:gd name="T4" fmla="*/ 1007 w 1007"/>
                      <a:gd name="T5" fmla="*/ 104 h 602"/>
                      <a:gd name="T6" fmla="*/ 826 w 1007"/>
                      <a:gd name="T7" fmla="*/ 0 h 602"/>
                      <a:gd name="T8" fmla="*/ 503 w 1007"/>
                      <a:gd name="T9" fmla="*/ 118 h 602"/>
                      <a:gd name="T10" fmla="*/ 182 w 1007"/>
                      <a:gd name="T11" fmla="*/ 0 h 602"/>
                      <a:gd name="T12" fmla="*/ 0 w 1007"/>
                      <a:gd name="T13" fmla="*/ 104 h 602"/>
                      <a:gd name="T14" fmla="*/ 310 w 1007"/>
                      <a:gd name="T15" fmla="*/ 254 h 602"/>
                      <a:gd name="T16" fmla="*/ 503 w 1007"/>
                      <a:gd name="T17" fmla="*/ 118 h 602"/>
                      <a:gd name="T18" fmla="*/ 503 w 1007"/>
                      <a:gd name="T19" fmla="*/ 118 h 602"/>
                      <a:gd name="T20" fmla="*/ 324 w 1007"/>
                      <a:gd name="T21" fmla="*/ 302 h 602"/>
                      <a:gd name="T22" fmla="*/ 196 w 1007"/>
                      <a:gd name="T23" fmla="*/ 229 h 602"/>
                      <a:gd name="T24" fmla="*/ 196 w 1007"/>
                      <a:gd name="T25" fmla="*/ 460 h 602"/>
                      <a:gd name="T26" fmla="*/ 503 w 1007"/>
                      <a:gd name="T27" fmla="*/ 602 h 602"/>
                      <a:gd name="T28" fmla="*/ 811 w 1007"/>
                      <a:gd name="T29" fmla="*/ 460 h 602"/>
                      <a:gd name="T30" fmla="*/ 811 w 1007"/>
                      <a:gd name="T31" fmla="*/ 229 h 602"/>
                      <a:gd name="T32" fmla="*/ 684 w 1007"/>
                      <a:gd name="T33" fmla="*/ 302 h 602"/>
                      <a:gd name="T34" fmla="*/ 506 w 1007"/>
                      <a:gd name="T35" fmla="*/ 119 h 602"/>
                      <a:gd name="connsiteX0" fmla="*/ 5025 w 10000"/>
                      <a:gd name="connsiteY0" fmla="*/ 1977 h 10000"/>
                      <a:gd name="connsiteX1" fmla="*/ 6912 w 10000"/>
                      <a:gd name="connsiteY1" fmla="*/ 4219 h 10000"/>
                      <a:gd name="connsiteX2" fmla="*/ 10000 w 10000"/>
                      <a:gd name="connsiteY2" fmla="*/ 1728 h 10000"/>
                      <a:gd name="connsiteX3" fmla="*/ 8203 w 10000"/>
                      <a:gd name="connsiteY3" fmla="*/ 0 h 10000"/>
                      <a:gd name="connsiteX4" fmla="*/ 4995 w 10000"/>
                      <a:gd name="connsiteY4" fmla="*/ 1960 h 10000"/>
                      <a:gd name="connsiteX5" fmla="*/ 1807 w 10000"/>
                      <a:gd name="connsiteY5" fmla="*/ 0 h 10000"/>
                      <a:gd name="connsiteX6" fmla="*/ 0 w 10000"/>
                      <a:gd name="connsiteY6" fmla="*/ 1728 h 10000"/>
                      <a:gd name="connsiteX7" fmla="*/ 3078 w 10000"/>
                      <a:gd name="connsiteY7" fmla="*/ 4219 h 10000"/>
                      <a:gd name="connsiteX8" fmla="*/ 4995 w 10000"/>
                      <a:gd name="connsiteY8" fmla="*/ 1960 h 10000"/>
                      <a:gd name="connsiteX9" fmla="*/ 4995 w 10000"/>
                      <a:gd name="connsiteY9" fmla="*/ 1960 h 10000"/>
                      <a:gd name="connsiteX10" fmla="*/ 3217 w 10000"/>
                      <a:gd name="connsiteY10" fmla="*/ 5017 h 10000"/>
                      <a:gd name="connsiteX11" fmla="*/ 1924 w 10000"/>
                      <a:gd name="connsiteY11" fmla="*/ 3248 h 10000"/>
                      <a:gd name="connsiteX12" fmla="*/ 1946 w 10000"/>
                      <a:gd name="connsiteY12" fmla="*/ 7641 h 10000"/>
                      <a:gd name="connsiteX13" fmla="*/ 4995 w 10000"/>
                      <a:gd name="connsiteY13" fmla="*/ 10000 h 10000"/>
                      <a:gd name="connsiteX14" fmla="*/ 8054 w 10000"/>
                      <a:gd name="connsiteY14" fmla="*/ 7641 h 10000"/>
                      <a:gd name="connsiteX15" fmla="*/ 8054 w 10000"/>
                      <a:gd name="connsiteY15" fmla="*/ 3804 h 10000"/>
                      <a:gd name="connsiteX16" fmla="*/ 6792 w 10000"/>
                      <a:gd name="connsiteY16" fmla="*/ 5017 h 10000"/>
                      <a:gd name="connsiteX17" fmla="*/ 5025 w 10000"/>
                      <a:gd name="connsiteY17" fmla="*/ 1977 h 10000"/>
                      <a:gd name="connsiteX0" fmla="*/ 5025 w 10000"/>
                      <a:gd name="connsiteY0" fmla="*/ 1977 h 10000"/>
                      <a:gd name="connsiteX1" fmla="*/ 6912 w 10000"/>
                      <a:gd name="connsiteY1" fmla="*/ 4219 h 10000"/>
                      <a:gd name="connsiteX2" fmla="*/ 10000 w 10000"/>
                      <a:gd name="connsiteY2" fmla="*/ 1728 h 10000"/>
                      <a:gd name="connsiteX3" fmla="*/ 8203 w 10000"/>
                      <a:gd name="connsiteY3" fmla="*/ 0 h 10000"/>
                      <a:gd name="connsiteX4" fmla="*/ 4995 w 10000"/>
                      <a:gd name="connsiteY4" fmla="*/ 1960 h 10000"/>
                      <a:gd name="connsiteX5" fmla="*/ 1807 w 10000"/>
                      <a:gd name="connsiteY5" fmla="*/ 0 h 10000"/>
                      <a:gd name="connsiteX6" fmla="*/ 0 w 10000"/>
                      <a:gd name="connsiteY6" fmla="*/ 1728 h 10000"/>
                      <a:gd name="connsiteX7" fmla="*/ 3078 w 10000"/>
                      <a:gd name="connsiteY7" fmla="*/ 4219 h 10000"/>
                      <a:gd name="connsiteX8" fmla="*/ 4995 w 10000"/>
                      <a:gd name="connsiteY8" fmla="*/ 1960 h 10000"/>
                      <a:gd name="connsiteX9" fmla="*/ 4995 w 10000"/>
                      <a:gd name="connsiteY9" fmla="*/ 1960 h 10000"/>
                      <a:gd name="connsiteX10" fmla="*/ 3062 w 10000"/>
                      <a:gd name="connsiteY10" fmla="*/ 4201 h 10000"/>
                      <a:gd name="connsiteX11" fmla="*/ 1924 w 10000"/>
                      <a:gd name="connsiteY11" fmla="*/ 3248 h 10000"/>
                      <a:gd name="connsiteX12" fmla="*/ 1946 w 10000"/>
                      <a:gd name="connsiteY12" fmla="*/ 7641 h 10000"/>
                      <a:gd name="connsiteX13" fmla="*/ 4995 w 10000"/>
                      <a:gd name="connsiteY13" fmla="*/ 10000 h 10000"/>
                      <a:gd name="connsiteX14" fmla="*/ 8054 w 10000"/>
                      <a:gd name="connsiteY14" fmla="*/ 7641 h 10000"/>
                      <a:gd name="connsiteX15" fmla="*/ 8054 w 10000"/>
                      <a:gd name="connsiteY15" fmla="*/ 3804 h 10000"/>
                      <a:gd name="connsiteX16" fmla="*/ 6792 w 10000"/>
                      <a:gd name="connsiteY16" fmla="*/ 5017 h 10000"/>
                      <a:gd name="connsiteX17" fmla="*/ 5025 w 10000"/>
                      <a:gd name="connsiteY17" fmla="*/ 1977 h 10000"/>
                      <a:gd name="connsiteX0" fmla="*/ 5025 w 10000"/>
                      <a:gd name="connsiteY0" fmla="*/ 1977 h 10000"/>
                      <a:gd name="connsiteX1" fmla="*/ 6912 w 10000"/>
                      <a:gd name="connsiteY1" fmla="*/ 4219 h 10000"/>
                      <a:gd name="connsiteX2" fmla="*/ 10000 w 10000"/>
                      <a:gd name="connsiteY2" fmla="*/ 1728 h 10000"/>
                      <a:gd name="connsiteX3" fmla="*/ 8203 w 10000"/>
                      <a:gd name="connsiteY3" fmla="*/ 0 h 10000"/>
                      <a:gd name="connsiteX4" fmla="*/ 4995 w 10000"/>
                      <a:gd name="connsiteY4" fmla="*/ 1960 h 10000"/>
                      <a:gd name="connsiteX5" fmla="*/ 1807 w 10000"/>
                      <a:gd name="connsiteY5" fmla="*/ 0 h 10000"/>
                      <a:gd name="connsiteX6" fmla="*/ 0 w 10000"/>
                      <a:gd name="connsiteY6" fmla="*/ 1728 h 10000"/>
                      <a:gd name="connsiteX7" fmla="*/ 3078 w 10000"/>
                      <a:gd name="connsiteY7" fmla="*/ 4219 h 10000"/>
                      <a:gd name="connsiteX8" fmla="*/ 4995 w 10000"/>
                      <a:gd name="connsiteY8" fmla="*/ 1960 h 10000"/>
                      <a:gd name="connsiteX9" fmla="*/ 4995 w 10000"/>
                      <a:gd name="connsiteY9" fmla="*/ 1960 h 10000"/>
                      <a:gd name="connsiteX10" fmla="*/ 3062 w 10000"/>
                      <a:gd name="connsiteY10" fmla="*/ 4201 h 10000"/>
                      <a:gd name="connsiteX11" fmla="*/ 1924 w 10000"/>
                      <a:gd name="connsiteY11" fmla="*/ 3248 h 10000"/>
                      <a:gd name="connsiteX12" fmla="*/ 1946 w 10000"/>
                      <a:gd name="connsiteY12" fmla="*/ 7641 h 10000"/>
                      <a:gd name="connsiteX13" fmla="*/ 4995 w 10000"/>
                      <a:gd name="connsiteY13" fmla="*/ 10000 h 10000"/>
                      <a:gd name="connsiteX14" fmla="*/ 8054 w 10000"/>
                      <a:gd name="connsiteY14" fmla="*/ 7641 h 10000"/>
                      <a:gd name="connsiteX15" fmla="*/ 8054 w 10000"/>
                      <a:gd name="connsiteY15" fmla="*/ 3804 h 10000"/>
                      <a:gd name="connsiteX16" fmla="*/ 6969 w 10000"/>
                      <a:gd name="connsiteY16" fmla="*/ 4313 h 10000"/>
                      <a:gd name="connsiteX17" fmla="*/ 5025 w 10000"/>
                      <a:gd name="connsiteY17" fmla="*/ 1977 h 10000"/>
                      <a:gd name="connsiteX0" fmla="*/ 5025 w 10000"/>
                      <a:gd name="connsiteY0" fmla="*/ 1977 h 10000"/>
                      <a:gd name="connsiteX1" fmla="*/ 6912 w 10000"/>
                      <a:gd name="connsiteY1" fmla="*/ 4219 h 10000"/>
                      <a:gd name="connsiteX2" fmla="*/ 10000 w 10000"/>
                      <a:gd name="connsiteY2" fmla="*/ 1728 h 10000"/>
                      <a:gd name="connsiteX3" fmla="*/ 8203 w 10000"/>
                      <a:gd name="connsiteY3" fmla="*/ 0 h 10000"/>
                      <a:gd name="connsiteX4" fmla="*/ 4995 w 10000"/>
                      <a:gd name="connsiteY4" fmla="*/ 1960 h 10000"/>
                      <a:gd name="connsiteX5" fmla="*/ 1807 w 10000"/>
                      <a:gd name="connsiteY5" fmla="*/ 0 h 10000"/>
                      <a:gd name="connsiteX6" fmla="*/ 0 w 10000"/>
                      <a:gd name="connsiteY6" fmla="*/ 1728 h 10000"/>
                      <a:gd name="connsiteX7" fmla="*/ 3078 w 10000"/>
                      <a:gd name="connsiteY7" fmla="*/ 4219 h 10000"/>
                      <a:gd name="connsiteX8" fmla="*/ 4995 w 10000"/>
                      <a:gd name="connsiteY8" fmla="*/ 1960 h 10000"/>
                      <a:gd name="connsiteX9" fmla="*/ 4995 w 10000"/>
                      <a:gd name="connsiteY9" fmla="*/ 1960 h 10000"/>
                      <a:gd name="connsiteX10" fmla="*/ 3062 w 10000"/>
                      <a:gd name="connsiteY10" fmla="*/ 4201 h 10000"/>
                      <a:gd name="connsiteX11" fmla="*/ 1924 w 10000"/>
                      <a:gd name="connsiteY11" fmla="*/ 3248 h 10000"/>
                      <a:gd name="connsiteX12" fmla="*/ 1946 w 10000"/>
                      <a:gd name="connsiteY12" fmla="*/ 7641 h 10000"/>
                      <a:gd name="connsiteX13" fmla="*/ 4995 w 10000"/>
                      <a:gd name="connsiteY13" fmla="*/ 10000 h 10000"/>
                      <a:gd name="connsiteX14" fmla="*/ 8054 w 10000"/>
                      <a:gd name="connsiteY14" fmla="*/ 7641 h 10000"/>
                      <a:gd name="connsiteX15" fmla="*/ 8054 w 10000"/>
                      <a:gd name="connsiteY15" fmla="*/ 3322 h 10000"/>
                      <a:gd name="connsiteX16" fmla="*/ 6969 w 10000"/>
                      <a:gd name="connsiteY16" fmla="*/ 4313 h 10000"/>
                      <a:gd name="connsiteX17" fmla="*/ 5025 w 10000"/>
                      <a:gd name="connsiteY17" fmla="*/ 1977 h 10000"/>
                      <a:gd name="connsiteX0" fmla="*/ 5025 w 10000"/>
                      <a:gd name="connsiteY0" fmla="*/ 1977 h 10000"/>
                      <a:gd name="connsiteX1" fmla="*/ 6912 w 10000"/>
                      <a:gd name="connsiteY1" fmla="*/ 4219 h 10000"/>
                      <a:gd name="connsiteX2" fmla="*/ 10000 w 10000"/>
                      <a:gd name="connsiteY2" fmla="*/ 1728 h 10000"/>
                      <a:gd name="connsiteX3" fmla="*/ 8203 w 10000"/>
                      <a:gd name="connsiteY3" fmla="*/ 0 h 10000"/>
                      <a:gd name="connsiteX4" fmla="*/ 4995 w 10000"/>
                      <a:gd name="connsiteY4" fmla="*/ 1960 h 10000"/>
                      <a:gd name="connsiteX5" fmla="*/ 1807 w 10000"/>
                      <a:gd name="connsiteY5" fmla="*/ 0 h 10000"/>
                      <a:gd name="connsiteX6" fmla="*/ 0 w 10000"/>
                      <a:gd name="connsiteY6" fmla="*/ 1728 h 10000"/>
                      <a:gd name="connsiteX7" fmla="*/ 3078 w 10000"/>
                      <a:gd name="connsiteY7" fmla="*/ 4219 h 10000"/>
                      <a:gd name="connsiteX8" fmla="*/ 4995 w 10000"/>
                      <a:gd name="connsiteY8" fmla="*/ 1960 h 10000"/>
                      <a:gd name="connsiteX9" fmla="*/ 4995 w 10000"/>
                      <a:gd name="connsiteY9" fmla="*/ 1960 h 10000"/>
                      <a:gd name="connsiteX10" fmla="*/ 3062 w 10000"/>
                      <a:gd name="connsiteY10" fmla="*/ 4201 h 10000"/>
                      <a:gd name="connsiteX11" fmla="*/ 1924 w 10000"/>
                      <a:gd name="connsiteY11" fmla="*/ 3248 h 10000"/>
                      <a:gd name="connsiteX12" fmla="*/ 1946 w 10000"/>
                      <a:gd name="connsiteY12" fmla="*/ 7641 h 10000"/>
                      <a:gd name="connsiteX13" fmla="*/ 4995 w 10000"/>
                      <a:gd name="connsiteY13" fmla="*/ 10000 h 10000"/>
                      <a:gd name="connsiteX14" fmla="*/ 8054 w 10000"/>
                      <a:gd name="connsiteY14" fmla="*/ 7641 h 10000"/>
                      <a:gd name="connsiteX15" fmla="*/ 8054 w 10000"/>
                      <a:gd name="connsiteY15" fmla="*/ 3322 h 10000"/>
                      <a:gd name="connsiteX16" fmla="*/ 6947 w 10000"/>
                      <a:gd name="connsiteY16" fmla="*/ 4202 h 10000"/>
                      <a:gd name="connsiteX17" fmla="*/ 5025 w 10000"/>
                      <a:gd name="connsiteY17" fmla="*/ 1977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000" h="10000">
                        <a:moveTo>
                          <a:pt x="5025" y="1977"/>
                        </a:moveTo>
                        <a:lnTo>
                          <a:pt x="6912" y="4219"/>
                        </a:lnTo>
                        <a:lnTo>
                          <a:pt x="10000" y="1728"/>
                        </a:lnTo>
                        <a:lnTo>
                          <a:pt x="8203" y="0"/>
                        </a:lnTo>
                        <a:lnTo>
                          <a:pt x="4995" y="1960"/>
                        </a:lnTo>
                        <a:lnTo>
                          <a:pt x="1807" y="0"/>
                        </a:lnTo>
                        <a:lnTo>
                          <a:pt x="0" y="1728"/>
                        </a:lnTo>
                        <a:lnTo>
                          <a:pt x="3078" y="4219"/>
                        </a:lnTo>
                        <a:lnTo>
                          <a:pt x="4995" y="1960"/>
                        </a:lnTo>
                        <a:lnTo>
                          <a:pt x="4995" y="1960"/>
                        </a:lnTo>
                        <a:lnTo>
                          <a:pt x="3062" y="4201"/>
                        </a:lnTo>
                        <a:lnTo>
                          <a:pt x="1924" y="3248"/>
                        </a:lnTo>
                        <a:cubicBezTo>
                          <a:pt x="1931" y="4712"/>
                          <a:pt x="1939" y="6177"/>
                          <a:pt x="1946" y="7641"/>
                        </a:cubicBezTo>
                        <a:lnTo>
                          <a:pt x="4995" y="10000"/>
                        </a:lnTo>
                        <a:lnTo>
                          <a:pt x="8054" y="7641"/>
                        </a:lnTo>
                        <a:lnTo>
                          <a:pt x="8054" y="3322"/>
                        </a:lnTo>
                        <a:lnTo>
                          <a:pt x="6947" y="4202"/>
                        </a:lnTo>
                        <a:lnTo>
                          <a:pt x="5025" y="1977"/>
                        </a:lnTo>
                        <a:close/>
                      </a:path>
                    </a:pathLst>
                  </a:custGeom>
                  <a:grpFill/>
                  <a:ln w="25400">
                    <a:solidFill>
                      <a:srgbClr val="000000"/>
                    </a:solidFill>
                    <a:round/>
                    <a:headEnd/>
                    <a:tailEnd/>
                  </a:ln>
                </p:spPr>
                <p:txBody>
                  <a:bodyPr vert="horz" wrap="square" lIns="89642" tIns="44821" rIns="89642" bIns="44821" numCol="1" anchor="t" anchorCtr="0" compatLnSpc="1">
                    <a:prstTxWarp prst="textNoShape">
                      <a:avLst/>
                    </a:prstTxWarp>
                  </a:bodyPr>
                  <a:lstStyle/>
                  <a:p>
                    <a:pPr defTabSz="914314"/>
                    <a:endParaRPr lang="en-US">
                      <a:solidFill>
                        <a:srgbClr val="282828"/>
                      </a:solidFill>
                      <a:latin typeface="Segoe UI"/>
                    </a:endParaRPr>
                  </a:p>
                </p:txBody>
              </p:sp>
              <p:sp>
                <p:nvSpPr>
                  <p:cNvPr id="88" name="Freeform 6">
                    <a:extLst>
                      <a:ext uri="{FF2B5EF4-FFF2-40B4-BE49-F238E27FC236}">
                        <a16:creationId xmlns:a16="http://schemas.microsoft.com/office/drawing/2014/main" id="{3F3B14C0-688D-4918-BDDE-1C45603DEAFE}"/>
                      </a:ext>
                    </a:extLst>
                  </p:cNvPr>
                  <p:cNvSpPr>
                    <a:spLocks/>
                  </p:cNvSpPr>
                  <p:nvPr/>
                </p:nvSpPr>
                <p:spPr bwMode="auto">
                  <a:xfrm>
                    <a:off x="-983" y="1753"/>
                    <a:ext cx="455" cy="220"/>
                  </a:xfrm>
                  <a:custGeom>
                    <a:avLst/>
                    <a:gdLst>
                      <a:gd name="T0" fmla="*/ 326 w 455"/>
                      <a:gd name="T1" fmla="*/ 0 h 220"/>
                      <a:gd name="T2" fmla="*/ 0 w 455"/>
                      <a:gd name="T3" fmla="*/ 72 h 220"/>
                      <a:gd name="T4" fmla="*/ 134 w 455"/>
                      <a:gd name="T5" fmla="*/ 220 h 220"/>
                      <a:gd name="T6" fmla="*/ 455 w 455"/>
                      <a:gd name="T7" fmla="*/ 130 h 220"/>
                      <a:gd name="T8" fmla="*/ 326 w 455"/>
                      <a:gd name="T9" fmla="*/ 0 h 220"/>
                    </a:gdLst>
                    <a:ahLst/>
                    <a:cxnLst>
                      <a:cxn ang="0">
                        <a:pos x="T0" y="T1"/>
                      </a:cxn>
                      <a:cxn ang="0">
                        <a:pos x="T2" y="T3"/>
                      </a:cxn>
                      <a:cxn ang="0">
                        <a:pos x="T4" y="T5"/>
                      </a:cxn>
                      <a:cxn ang="0">
                        <a:pos x="T6" y="T7"/>
                      </a:cxn>
                      <a:cxn ang="0">
                        <a:pos x="T8" y="T9"/>
                      </a:cxn>
                    </a:cxnLst>
                    <a:rect l="0" t="0" r="r" b="b"/>
                    <a:pathLst>
                      <a:path w="455" h="220">
                        <a:moveTo>
                          <a:pt x="326" y="0"/>
                        </a:moveTo>
                        <a:lnTo>
                          <a:pt x="0" y="72"/>
                        </a:lnTo>
                        <a:lnTo>
                          <a:pt x="134" y="220"/>
                        </a:lnTo>
                        <a:lnTo>
                          <a:pt x="455" y="130"/>
                        </a:lnTo>
                        <a:lnTo>
                          <a:pt x="326" y="0"/>
                        </a:lnTo>
                        <a:close/>
                      </a:path>
                    </a:pathLst>
                  </a:custGeom>
                  <a:grpFill/>
                  <a:ln w="25400">
                    <a:solidFill>
                      <a:srgbClr val="000000"/>
                    </a:solidFill>
                    <a:round/>
                    <a:headEnd/>
                    <a:tailEnd/>
                  </a:ln>
                </p:spPr>
                <p:txBody>
                  <a:bodyPr vert="horz" wrap="square" lIns="89642" tIns="44821" rIns="89642" bIns="44821" numCol="1" anchor="t" anchorCtr="0" compatLnSpc="1">
                    <a:prstTxWarp prst="textNoShape">
                      <a:avLst/>
                    </a:prstTxWarp>
                  </a:bodyPr>
                  <a:lstStyle/>
                  <a:p>
                    <a:pPr defTabSz="914314"/>
                    <a:endParaRPr lang="en-US">
                      <a:solidFill>
                        <a:srgbClr val="282828"/>
                      </a:solidFill>
                      <a:latin typeface="Segoe UI"/>
                    </a:endParaRPr>
                  </a:p>
                </p:txBody>
              </p:sp>
              <p:sp>
                <p:nvSpPr>
                  <p:cNvPr id="89" name="Freeform 7">
                    <a:extLst>
                      <a:ext uri="{FF2B5EF4-FFF2-40B4-BE49-F238E27FC236}">
                        <a16:creationId xmlns:a16="http://schemas.microsoft.com/office/drawing/2014/main" id="{9F1F2E36-E46B-4338-BDEA-49355A6BF1A2}"/>
                      </a:ext>
                    </a:extLst>
                  </p:cNvPr>
                  <p:cNvSpPr>
                    <a:spLocks/>
                  </p:cNvSpPr>
                  <p:nvPr/>
                </p:nvSpPr>
                <p:spPr bwMode="auto">
                  <a:xfrm>
                    <a:off x="-526" y="1753"/>
                    <a:ext cx="454" cy="220"/>
                  </a:xfrm>
                  <a:custGeom>
                    <a:avLst/>
                    <a:gdLst>
                      <a:gd name="T0" fmla="*/ 128 w 454"/>
                      <a:gd name="T1" fmla="*/ 0 h 220"/>
                      <a:gd name="T2" fmla="*/ 0 w 454"/>
                      <a:gd name="T3" fmla="*/ 130 h 220"/>
                      <a:gd name="T4" fmla="*/ 321 w 454"/>
                      <a:gd name="T5" fmla="*/ 220 h 220"/>
                      <a:gd name="T6" fmla="*/ 454 w 454"/>
                      <a:gd name="T7" fmla="*/ 72 h 220"/>
                      <a:gd name="T8" fmla="*/ 128 w 454"/>
                      <a:gd name="T9" fmla="*/ 0 h 220"/>
                    </a:gdLst>
                    <a:ahLst/>
                    <a:cxnLst>
                      <a:cxn ang="0">
                        <a:pos x="T0" y="T1"/>
                      </a:cxn>
                      <a:cxn ang="0">
                        <a:pos x="T2" y="T3"/>
                      </a:cxn>
                      <a:cxn ang="0">
                        <a:pos x="T4" y="T5"/>
                      </a:cxn>
                      <a:cxn ang="0">
                        <a:pos x="T6" y="T7"/>
                      </a:cxn>
                      <a:cxn ang="0">
                        <a:pos x="T8" y="T9"/>
                      </a:cxn>
                    </a:cxnLst>
                    <a:rect l="0" t="0" r="r" b="b"/>
                    <a:pathLst>
                      <a:path w="454" h="220">
                        <a:moveTo>
                          <a:pt x="128" y="0"/>
                        </a:moveTo>
                        <a:lnTo>
                          <a:pt x="0" y="130"/>
                        </a:lnTo>
                        <a:lnTo>
                          <a:pt x="321" y="220"/>
                        </a:lnTo>
                        <a:lnTo>
                          <a:pt x="454" y="72"/>
                        </a:lnTo>
                        <a:lnTo>
                          <a:pt x="128" y="0"/>
                        </a:lnTo>
                        <a:close/>
                      </a:path>
                    </a:pathLst>
                  </a:custGeom>
                  <a:grpFill/>
                  <a:ln w="25400">
                    <a:solidFill>
                      <a:srgbClr val="000000"/>
                    </a:solidFill>
                    <a:round/>
                    <a:headEnd/>
                    <a:tailEnd/>
                  </a:ln>
                </p:spPr>
                <p:txBody>
                  <a:bodyPr vert="horz" wrap="square" lIns="89642" tIns="44821" rIns="89642" bIns="44821" numCol="1" anchor="t" anchorCtr="0" compatLnSpc="1">
                    <a:prstTxWarp prst="textNoShape">
                      <a:avLst/>
                    </a:prstTxWarp>
                  </a:bodyPr>
                  <a:lstStyle/>
                  <a:p>
                    <a:pPr defTabSz="914314"/>
                    <a:endParaRPr lang="en-US">
                      <a:solidFill>
                        <a:srgbClr val="282828"/>
                      </a:solidFill>
                      <a:latin typeface="Segoe UI"/>
                    </a:endParaRPr>
                  </a:p>
                </p:txBody>
              </p:sp>
            </p:grpSp>
          </p:grpSp>
        </p:grpSp>
        <p:grpSp>
          <p:nvGrpSpPr>
            <p:cNvPr id="432" name="Group 431">
              <a:extLst>
                <a:ext uri="{FF2B5EF4-FFF2-40B4-BE49-F238E27FC236}">
                  <a16:creationId xmlns:a16="http://schemas.microsoft.com/office/drawing/2014/main" id="{1794893C-7F47-40AE-8D9B-B12D26268C93}"/>
                </a:ext>
              </a:extLst>
            </p:cNvPr>
            <p:cNvGrpSpPr/>
            <p:nvPr/>
          </p:nvGrpSpPr>
          <p:grpSpPr>
            <a:xfrm>
              <a:off x="5332384" y="5303639"/>
              <a:ext cx="1771547" cy="1126755"/>
              <a:chOff x="-868643" y="4853801"/>
              <a:chExt cx="1771547" cy="1126755"/>
            </a:xfrm>
          </p:grpSpPr>
          <p:sp>
            <p:nvSpPr>
              <p:cNvPr id="433" name="Rectangle 432">
                <a:extLst>
                  <a:ext uri="{FF2B5EF4-FFF2-40B4-BE49-F238E27FC236}">
                    <a16:creationId xmlns:a16="http://schemas.microsoft.com/office/drawing/2014/main" id="{79A543E3-9726-434A-9F4A-C51F438DF13C}"/>
                  </a:ext>
                </a:extLst>
              </p:cNvPr>
              <p:cNvSpPr/>
              <p:nvPr/>
            </p:nvSpPr>
            <p:spPr>
              <a:xfrm>
                <a:off x="-868643" y="5488113"/>
                <a:ext cx="1771547" cy="492443"/>
              </a:xfrm>
              <a:prstGeom prst="rect">
                <a:avLst/>
              </a:prstGeom>
            </p:spPr>
            <p:txBody>
              <a:bodyPr wrap="square" lIns="0" tIns="0" rIns="0" bIns="0">
                <a:spAutoFit/>
              </a:bodyPr>
              <a:lstStyle/>
              <a:p>
                <a:pPr algn="ctr" defTabSz="914314">
                  <a:defRPr/>
                </a:pPr>
                <a:r>
                  <a:rPr lang="en-US" sz="1568">
                    <a:solidFill>
                      <a:srgbClr val="000000"/>
                    </a:solidFill>
                    <a:latin typeface="Segoe UI"/>
                  </a:rPr>
                  <a:t>Employee unboxes device, self-deploys</a:t>
                </a:r>
              </a:p>
            </p:txBody>
          </p:sp>
          <p:sp>
            <p:nvSpPr>
              <p:cNvPr id="434" name="Touchscreen" title="Icon of a closed hand with one finger touching a screen">
                <a:extLst>
                  <a:ext uri="{FF2B5EF4-FFF2-40B4-BE49-F238E27FC236}">
                    <a16:creationId xmlns:a16="http://schemas.microsoft.com/office/drawing/2014/main" id="{21BA604F-9F4F-4B94-A377-E53B7BF48ED5}"/>
                  </a:ext>
                </a:extLst>
              </p:cNvPr>
              <p:cNvSpPr>
                <a:spLocks noChangeAspect="1" noEditPoints="1"/>
              </p:cNvSpPr>
              <p:nvPr/>
            </p:nvSpPr>
            <p:spPr bwMode="auto">
              <a:xfrm>
                <a:off x="-236786" y="4853801"/>
                <a:ext cx="608389" cy="570425"/>
              </a:xfrm>
              <a:custGeom>
                <a:avLst/>
                <a:gdLst>
                  <a:gd name="T0" fmla="*/ 1917 w 3772"/>
                  <a:gd name="T1" fmla="*/ 1791 h 3535"/>
                  <a:gd name="T2" fmla="*/ 1917 w 3772"/>
                  <a:gd name="T3" fmla="*/ 1985 h 3535"/>
                  <a:gd name="T4" fmla="*/ 1917 w 3772"/>
                  <a:gd name="T5" fmla="*/ 1123 h 3535"/>
                  <a:gd name="T6" fmla="*/ 1745 w 3772"/>
                  <a:gd name="T7" fmla="*/ 951 h 3535"/>
                  <a:gd name="T8" fmla="*/ 1573 w 3772"/>
                  <a:gd name="T9" fmla="*/ 1123 h 3535"/>
                  <a:gd name="T10" fmla="*/ 1573 w 3772"/>
                  <a:gd name="T11" fmla="*/ 1135 h 3535"/>
                  <a:gd name="T12" fmla="*/ 1573 w 3772"/>
                  <a:gd name="T13" fmla="*/ 2527 h 3535"/>
                  <a:gd name="T14" fmla="*/ 1469 w 3772"/>
                  <a:gd name="T15" fmla="*/ 2569 h 3535"/>
                  <a:gd name="T16" fmla="*/ 1282 w 3772"/>
                  <a:gd name="T17" fmla="*/ 2383 h 3535"/>
                  <a:gd name="T18" fmla="*/ 1023 w 3772"/>
                  <a:gd name="T19" fmla="*/ 2383 h 3535"/>
                  <a:gd name="T20" fmla="*/ 1023 w 3772"/>
                  <a:gd name="T21" fmla="*/ 2641 h 3535"/>
                  <a:gd name="T22" fmla="*/ 1659 w 3772"/>
                  <a:gd name="T23" fmla="*/ 3277 h 3535"/>
                  <a:gd name="T24" fmla="*/ 2262 w 3772"/>
                  <a:gd name="T25" fmla="*/ 3535 h 3535"/>
                  <a:gd name="T26" fmla="*/ 2951 w 3772"/>
                  <a:gd name="T27" fmla="*/ 2846 h 3535"/>
                  <a:gd name="T28" fmla="*/ 2951 w 3772"/>
                  <a:gd name="T29" fmla="*/ 2184 h 3535"/>
                  <a:gd name="T30" fmla="*/ 2820 w 3772"/>
                  <a:gd name="T31" fmla="*/ 2017 h 3535"/>
                  <a:gd name="T32" fmla="*/ 1917 w 3772"/>
                  <a:gd name="T33" fmla="*/ 1791 h 3535"/>
                  <a:gd name="T34" fmla="*/ 1917 w 3772"/>
                  <a:gd name="T35" fmla="*/ 1123 h 3535"/>
                  <a:gd name="T36" fmla="*/ 1917 w 3772"/>
                  <a:gd name="T37" fmla="*/ 1602 h 3535"/>
                  <a:gd name="T38" fmla="*/ 2254 w 3772"/>
                  <a:gd name="T39" fmla="*/ 1123 h 3535"/>
                  <a:gd name="T40" fmla="*/ 1744 w 3772"/>
                  <a:gd name="T41" fmla="*/ 614 h 3535"/>
                  <a:gd name="T42" fmla="*/ 1235 w 3772"/>
                  <a:gd name="T43" fmla="*/ 1123 h 3535"/>
                  <a:gd name="T44" fmla="*/ 1573 w 3772"/>
                  <a:gd name="T45" fmla="*/ 1603 h 3535"/>
                  <a:gd name="T46" fmla="*/ 2951 w 3772"/>
                  <a:gd name="T47" fmla="*/ 2672 h 3535"/>
                  <a:gd name="T48" fmla="*/ 3657 w 3772"/>
                  <a:gd name="T49" fmla="*/ 2672 h 3535"/>
                  <a:gd name="T50" fmla="*/ 3772 w 3772"/>
                  <a:gd name="T51" fmla="*/ 2557 h 3535"/>
                  <a:gd name="T52" fmla="*/ 3772 w 3772"/>
                  <a:gd name="T53" fmla="*/ 115 h 3535"/>
                  <a:gd name="T54" fmla="*/ 3657 w 3772"/>
                  <a:gd name="T55" fmla="*/ 0 h 3535"/>
                  <a:gd name="T56" fmla="*/ 115 w 3772"/>
                  <a:gd name="T57" fmla="*/ 0 h 3535"/>
                  <a:gd name="T58" fmla="*/ 0 w 3772"/>
                  <a:gd name="T59" fmla="*/ 115 h 3535"/>
                  <a:gd name="T60" fmla="*/ 0 w 3772"/>
                  <a:gd name="T61" fmla="*/ 2557 h 3535"/>
                  <a:gd name="T62" fmla="*/ 115 w 3772"/>
                  <a:gd name="T63" fmla="*/ 2672 h 3535"/>
                  <a:gd name="T64" fmla="*/ 1054 w 3772"/>
                  <a:gd name="T65" fmla="*/ 2672 h 35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772" h="3535">
                    <a:moveTo>
                      <a:pt x="1917" y="1791"/>
                    </a:moveTo>
                    <a:cubicBezTo>
                      <a:pt x="1917" y="1985"/>
                      <a:pt x="1917" y="1985"/>
                      <a:pt x="1917" y="1985"/>
                    </a:cubicBezTo>
                    <a:moveTo>
                      <a:pt x="1917" y="1123"/>
                    </a:moveTo>
                    <a:cubicBezTo>
                      <a:pt x="1917" y="1028"/>
                      <a:pt x="1840" y="951"/>
                      <a:pt x="1745" y="951"/>
                    </a:cubicBezTo>
                    <a:cubicBezTo>
                      <a:pt x="1650" y="951"/>
                      <a:pt x="1573" y="1028"/>
                      <a:pt x="1573" y="1123"/>
                    </a:cubicBezTo>
                    <a:cubicBezTo>
                      <a:pt x="1573" y="1123"/>
                      <a:pt x="1573" y="1127"/>
                      <a:pt x="1573" y="1135"/>
                    </a:cubicBezTo>
                    <a:cubicBezTo>
                      <a:pt x="1573" y="1252"/>
                      <a:pt x="1573" y="2194"/>
                      <a:pt x="1573" y="2527"/>
                    </a:cubicBezTo>
                    <a:cubicBezTo>
                      <a:pt x="1573" y="2581"/>
                      <a:pt x="1507" y="2608"/>
                      <a:pt x="1469" y="2569"/>
                    </a:cubicBezTo>
                    <a:cubicBezTo>
                      <a:pt x="1282" y="2383"/>
                      <a:pt x="1282" y="2383"/>
                      <a:pt x="1282" y="2383"/>
                    </a:cubicBezTo>
                    <a:cubicBezTo>
                      <a:pt x="1210" y="2311"/>
                      <a:pt x="1095" y="2311"/>
                      <a:pt x="1023" y="2383"/>
                    </a:cubicBezTo>
                    <a:cubicBezTo>
                      <a:pt x="952" y="2454"/>
                      <a:pt x="952" y="2570"/>
                      <a:pt x="1023" y="2641"/>
                    </a:cubicBezTo>
                    <a:cubicBezTo>
                      <a:pt x="1659" y="3277"/>
                      <a:pt x="1659" y="3277"/>
                      <a:pt x="1659" y="3277"/>
                    </a:cubicBezTo>
                    <a:cubicBezTo>
                      <a:pt x="1813" y="3436"/>
                      <a:pt x="2026" y="3535"/>
                      <a:pt x="2262" y="3535"/>
                    </a:cubicBezTo>
                    <a:cubicBezTo>
                      <a:pt x="2643" y="3535"/>
                      <a:pt x="2951" y="3227"/>
                      <a:pt x="2951" y="2846"/>
                    </a:cubicBezTo>
                    <a:cubicBezTo>
                      <a:pt x="2951" y="2184"/>
                      <a:pt x="2951" y="2184"/>
                      <a:pt x="2951" y="2184"/>
                    </a:cubicBezTo>
                    <a:cubicBezTo>
                      <a:pt x="2951" y="2105"/>
                      <a:pt x="2897" y="2036"/>
                      <a:pt x="2820" y="2017"/>
                    </a:cubicBezTo>
                    <a:cubicBezTo>
                      <a:pt x="1917" y="1791"/>
                      <a:pt x="1917" y="1791"/>
                      <a:pt x="1917" y="1791"/>
                    </a:cubicBezTo>
                    <a:lnTo>
                      <a:pt x="1917" y="1123"/>
                    </a:lnTo>
                    <a:close/>
                    <a:moveTo>
                      <a:pt x="1917" y="1602"/>
                    </a:moveTo>
                    <a:cubicBezTo>
                      <a:pt x="2114" y="1532"/>
                      <a:pt x="2254" y="1344"/>
                      <a:pt x="2254" y="1123"/>
                    </a:cubicBezTo>
                    <a:cubicBezTo>
                      <a:pt x="2254" y="842"/>
                      <a:pt x="2026" y="614"/>
                      <a:pt x="1744" y="614"/>
                    </a:cubicBezTo>
                    <a:cubicBezTo>
                      <a:pt x="1463" y="614"/>
                      <a:pt x="1235" y="842"/>
                      <a:pt x="1235" y="1123"/>
                    </a:cubicBezTo>
                    <a:cubicBezTo>
                      <a:pt x="1235" y="1344"/>
                      <a:pt x="1376" y="1532"/>
                      <a:pt x="1573" y="1603"/>
                    </a:cubicBezTo>
                    <a:moveTo>
                      <a:pt x="2951" y="2672"/>
                    </a:moveTo>
                    <a:cubicBezTo>
                      <a:pt x="3657" y="2672"/>
                      <a:pt x="3657" y="2672"/>
                      <a:pt x="3657" y="2672"/>
                    </a:cubicBezTo>
                    <a:cubicBezTo>
                      <a:pt x="3720" y="2672"/>
                      <a:pt x="3772" y="2621"/>
                      <a:pt x="3772" y="2557"/>
                    </a:cubicBezTo>
                    <a:cubicBezTo>
                      <a:pt x="3772" y="115"/>
                      <a:pt x="3772" y="115"/>
                      <a:pt x="3772" y="115"/>
                    </a:cubicBezTo>
                    <a:cubicBezTo>
                      <a:pt x="3772" y="51"/>
                      <a:pt x="3720" y="0"/>
                      <a:pt x="3657" y="0"/>
                    </a:cubicBezTo>
                    <a:cubicBezTo>
                      <a:pt x="115" y="0"/>
                      <a:pt x="115" y="0"/>
                      <a:pt x="115" y="0"/>
                    </a:cubicBezTo>
                    <a:cubicBezTo>
                      <a:pt x="51" y="0"/>
                      <a:pt x="0" y="51"/>
                      <a:pt x="0" y="115"/>
                    </a:cubicBezTo>
                    <a:cubicBezTo>
                      <a:pt x="0" y="2557"/>
                      <a:pt x="0" y="2557"/>
                      <a:pt x="0" y="2557"/>
                    </a:cubicBezTo>
                    <a:cubicBezTo>
                      <a:pt x="0" y="2621"/>
                      <a:pt x="51" y="2672"/>
                      <a:pt x="115" y="2672"/>
                    </a:cubicBezTo>
                    <a:cubicBezTo>
                      <a:pt x="1054" y="2672"/>
                      <a:pt x="1054" y="2672"/>
                      <a:pt x="1054" y="2672"/>
                    </a:cubicBezTo>
                  </a:path>
                </a:pathLst>
              </a:custGeom>
              <a:solidFill>
                <a:srgbClr val="FFFFFF"/>
              </a:solidFill>
              <a:ln w="25400" cap="sq">
                <a:solidFill>
                  <a:srgbClr val="000000"/>
                </a:solidFill>
                <a:prstDash val="solid"/>
                <a:miter lim="800000"/>
                <a:headEnd/>
                <a:tailEnd/>
              </a:ln>
            </p:spPr>
            <p:txBody>
              <a:bodyPr vert="horz" wrap="square" lIns="87857" tIns="43929" rIns="87857" bIns="43929" numCol="1" anchor="t" anchorCtr="0" compatLnSpc="1">
                <a:prstTxWarp prst="textNoShape">
                  <a:avLst/>
                </a:prstTxWarp>
              </a:bodyPr>
              <a:lstStyle/>
              <a:p>
                <a:pPr algn="ctr" defTabSz="878548" fontAlgn="base">
                  <a:defRPr/>
                </a:pPr>
                <a:endParaRPr lang="en-US" sz="865">
                  <a:gradFill>
                    <a:gsLst>
                      <a:gs pos="0">
                        <a:srgbClr val="505050"/>
                      </a:gs>
                      <a:gs pos="100000">
                        <a:srgbClr val="505050"/>
                      </a:gs>
                    </a:gsLst>
                  </a:gradFill>
                  <a:latin typeface="Segoe UI"/>
                </a:endParaRPr>
              </a:p>
            </p:txBody>
          </p:sp>
        </p:grpSp>
      </p:grpSp>
      <p:grpSp>
        <p:nvGrpSpPr>
          <p:cNvPr id="60" name="Group 59">
            <a:extLst>
              <a:ext uri="{FF2B5EF4-FFF2-40B4-BE49-F238E27FC236}">
                <a16:creationId xmlns:a16="http://schemas.microsoft.com/office/drawing/2014/main" id="{B843CACD-56E9-490C-AB4D-D73FFBD43059}"/>
              </a:ext>
            </a:extLst>
          </p:cNvPr>
          <p:cNvGrpSpPr/>
          <p:nvPr/>
        </p:nvGrpSpPr>
        <p:grpSpPr>
          <a:xfrm>
            <a:off x="9014763" y="1116750"/>
            <a:ext cx="2866312" cy="1572347"/>
            <a:chOff x="7810579" y="890868"/>
            <a:chExt cx="3576263" cy="1961798"/>
          </a:xfrm>
        </p:grpSpPr>
        <p:sp>
          <p:nvSpPr>
            <p:cNvPr id="61" name="TextBox 60">
              <a:extLst>
                <a:ext uri="{FF2B5EF4-FFF2-40B4-BE49-F238E27FC236}">
                  <a16:creationId xmlns:a16="http://schemas.microsoft.com/office/drawing/2014/main" id="{0CE9FE7C-C1B9-41AA-9FFD-5DCE7AF468BC}"/>
                </a:ext>
              </a:extLst>
            </p:cNvPr>
            <p:cNvSpPr txBox="1"/>
            <p:nvPr/>
          </p:nvSpPr>
          <p:spPr>
            <a:xfrm>
              <a:off x="8361573" y="1942319"/>
              <a:ext cx="2474273" cy="301048"/>
            </a:xfrm>
            <a:prstGeom prst="rect">
              <a:avLst/>
            </a:prstGeom>
            <a:noFill/>
          </p:spPr>
          <p:txBody>
            <a:bodyPr wrap="square" lIns="0" tIns="0" rIns="0" bIns="0" rtlCol="0" anchor="ctr">
              <a:spAutoFit/>
            </a:bodyPr>
            <a:lstStyle/>
            <a:p>
              <a:pPr algn="ctr" defTabSz="913665">
                <a:spcAft>
                  <a:spcPts val="588"/>
                </a:spcAft>
                <a:defRPr/>
              </a:pPr>
              <a:r>
                <a:rPr lang="en-US" sz="1568" kern="0">
                  <a:solidFill>
                    <a:srgbClr val="000000"/>
                  </a:solidFill>
                  <a:latin typeface="Segoe UI"/>
                  <a:cs typeface="Segoe UI Semilight" panose="020B0402040204020203" pitchFamily="34" charset="0"/>
                </a:rPr>
                <a:t>Intune</a:t>
              </a:r>
            </a:p>
          </p:txBody>
        </p:sp>
        <p:sp>
          <p:nvSpPr>
            <p:cNvPr id="62" name="Freeform 13" title="Icon of a cloud">
              <a:extLst>
                <a:ext uri="{FF2B5EF4-FFF2-40B4-BE49-F238E27FC236}">
                  <a16:creationId xmlns:a16="http://schemas.microsoft.com/office/drawing/2014/main" id="{1BD4FB9B-E4E2-4B9E-A495-AA62AB09DC58}"/>
                </a:ext>
              </a:extLst>
            </p:cNvPr>
            <p:cNvSpPr>
              <a:spLocks noChangeAspect="1"/>
            </p:cNvSpPr>
            <p:nvPr/>
          </p:nvSpPr>
          <p:spPr bwMode="auto">
            <a:xfrm>
              <a:off x="7810579" y="890868"/>
              <a:ext cx="3576263" cy="1961798"/>
            </a:xfrm>
            <a:custGeom>
              <a:avLst/>
              <a:gdLst>
                <a:gd name="T0" fmla="*/ 384 w 771"/>
                <a:gd name="T1" fmla="*/ 0 h 422"/>
                <a:gd name="T2" fmla="*/ 549 w 771"/>
                <a:gd name="T3" fmla="*/ 110 h 422"/>
                <a:gd name="T4" fmla="*/ 551 w 771"/>
                <a:gd name="T5" fmla="*/ 115 h 422"/>
                <a:gd name="T6" fmla="*/ 565 w 771"/>
                <a:gd name="T7" fmla="*/ 110 h 422"/>
                <a:gd name="T8" fmla="*/ 612 w 771"/>
                <a:gd name="T9" fmla="*/ 103 h 422"/>
                <a:gd name="T10" fmla="*/ 771 w 771"/>
                <a:gd name="T11" fmla="*/ 262 h 422"/>
                <a:gd name="T12" fmla="*/ 628 w 771"/>
                <a:gd name="T13" fmla="*/ 420 h 422"/>
                <a:gd name="T14" fmla="*/ 616 w 771"/>
                <a:gd name="T15" fmla="*/ 421 h 422"/>
                <a:gd name="T16" fmla="*/ 610 w 771"/>
                <a:gd name="T17" fmla="*/ 421 h 422"/>
                <a:gd name="T18" fmla="*/ 98 w 771"/>
                <a:gd name="T19" fmla="*/ 421 h 422"/>
                <a:gd name="T20" fmla="*/ 91 w 771"/>
                <a:gd name="T21" fmla="*/ 422 h 422"/>
                <a:gd name="T22" fmla="*/ 74 w 771"/>
                <a:gd name="T23" fmla="*/ 419 h 422"/>
                <a:gd name="T24" fmla="*/ 12 w 771"/>
                <a:gd name="T25" fmla="*/ 312 h 422"/>
                <a:gd name="T26" fmla="*/ 101 w 771"/>
                <a:gd name="T27" fmla="*/ 247 h 422"/>
                <a:gd name="T28" fmla="*/ 108 w 771"/>
                <a:gd name="T29" fmla="*/ 249 h 422"/>
                <a:gd name="T30" fmla="*/ 106 w 771"/>
                <a:gd name="T31" fmla="*/ 238 h 422"/>
                <a:gd name="T32" fmla="*/ 119 w 771"/>
                <a:gd name="T33" fmla="*/ 179 h 422"/>
                <a:gd name="T34" fmla="*/ 201 w 771"/>
                <a:gd name="T35" fmla="*/ 128 h 422"/>
                <a:gd name="T36" fmla="*/ 213 w 771"/>
                <a:gd name="T37" fmla="*/ 128 h 422"/>
                <a:gd name="T38" fmla="*/ 213 w 771"/>
                <a:gd name="T39" fmla="*/ 127 h 422"/>
                <a:gd name="T40" fmla="*/ 384 w 771"/>
                <a:gd name="T41" fmla="*/ 0 h 4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71" h="422">
                  <a:moveTo>
                    <a:pt x="384" y="0"/>
                  </a:moveTo>
                  <a:cubicBezTo>
                    <a:pt x="458" y="0"/>
                    <a:pt x="522" y="46"/>
                    <a:pt x="549" y="110"/>
                  </a:cubicBezTo>
                  <a:cubicBezTo>
                    <a:pt x="551" y="115"/>
                    <a:pt x="551" y="115"/>
                    <a:pt x="551" y="115"/>
                  </a:cubicBezTo>
                  <a:cubicBezTo>
                    <a:pt x="565" y="110"/>
                    <a:pt x="565" y="110"/>
                    <a:pt x="565" y="110"/>
                  </a:cubicBezTo>
                  <a:cubicBezTo>
                    <a:pt x="580" y="105"/>
                    <a:pt x="596" y="103"/>
                    <a:pt x="612" y="103"/>
                  </a:cubicBezTo>
                  <a:cubicBezTo>
                    <a:pt x="700" y="103"/>
                    <a:pt x="771" y="174"/>
                    <a:pt x="771" y="262"/>
                  </a:cubicBezTo>
                  <a:cubicBezTo>
                    <a:pt x="771" y="344"/>
                    <a:pt x="708" y="412"/>
                    <a:pt x="628" y="420"/>
                  </a:cubicBezTo>
                  <a:cubicBezTo>
                    <a:pt x="616" y="421"/>
                    <a:pt x="616" y="421"/>
                    <a:pt x="616" y="421"/>
                  </a:cubicBezTo>
                  <a:cubicBezTo>
                    <a:pt x="610" y="421"/>
                    <a:pt x="610" y="421"/>
                    <a:pt x="610" y="421"/>
                  </a:cubicBezTo>
                  <a:cubicBezTo>
                    <a:pt x="98" y="421"/>
                    <a:pt x="98" y="421"/>
                    <a:pt x="98" y="421"/>
                  </a:cubicBezTo>
                  <a:cubicBezTo>
                    <a:pt x="91" y="422"/>
                    <a:pt x="91" y="422"/>
                    <a:pt x="91" y="422"/>
                  </a:cubicBezTo>
                  <a:cubicBezTo>
                    <a:pt x="85" y="421"/>
                    <a:pt x="79" y="420"/>
                    <a:pt x="74" y="419"/>
                  </a:cubicBezTo>
                  <a:cubicBezTo>
                    <a:pt x="27" y="406"/>
                    <a:pt x="0" y="359"/>
                    <a:pt x="12" y="312"/>
                  </a:cubicBezTo>
                  <a:cubicBezTo>
                    <a:pt x="23" y="271"/>
                    <a:pt x="61" y="245"/>
                    <a:pt x="101" y="247"/>
                  </a:cubicBezTo>
                  <a:cubicBezTo>
                    <a:pt x="108" y="249"/>
                    <a:pt x="108" y="249"/>
                    <a:pt x="108" y="249"/>
                  </a:cubicBezTo>
                  <a:cubicBezTo>
                    <a:pt x="106" y="238"/>
                    <a:pt x="106" y="238"/>
                    <a:pt x="106" y="238"/>
                  </a:cubicBezTo>
                  <a:cubicBezTo>
                    <a:pt x="105" y="218"/>
                    <a:pt x="109" y="198"/>
                    <a:pt x="119" y="179"/>
                  </a:cubicBezTo>
                  <a:cubicBezTo>
                    <a:pt x="137" y="148"/>
                    <a:pt x="168" y="130"/>
                    <a:pt x="201" y="128"/>
                  </a:cubicBezTo>
                  <a:cubicBezTo>
                    <a:pt x="213" y="128"/>
                    <a:pt x="213" y="128"/>
                    <a:pt x="213" y="128"/>
                  </a:cubicBezTo>
                  <a:cubicBezTo>
                    <a:pt x="213" y="127"/>
                    <a:pt x="213" y="127"/>
                    <a:pt x="213" y="127"/>
                  </a:cubicBezTo>
                  <a:cubicBezTo>
                    <a:pt x="236" y="53"/>
                    <a:pt x="304" y="0"/>
                    <a:pt x="384" y="0"/>
                  </a:cubicBezTo>
                  <a:close/>
                </a:path>
              </a:pathLst>
            </a:custGeom>
            <a:noFill/>
            <a:ln w="25400" cap="sq">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87857" tIns="43929" rIns="87857" bIns="43929" numCol="1" anchor="t" anchorCtr="0" compatLnSpc="1">
              <a:prstTxWarp prst="textNoShape">
                <a:avLst/>
              </a:prstTxWarp>
            </a:bodyPr>
            <a:lstStyle/>
            <a:p>
              <a:pPr algn="ctr" defTabSz="878548" fontAlgn="base">
                <a:defRPr/>
              </a:pPr>
              <a:endParaRPr lang="en-US" sz="1633">
                <a:gradFill>
                  <a:gsLst>
                    <a:gs pos="0">
                      <a:srgbClr val="505050"/>
                    </a:gs>
                    <a:gs pos="100000">
                      <a:srgbClr val="505050"/>
                    </a:gs>
                  </a:gsLst>
                </a:gradFill>
                <a:latin typeface="Segoe UI"/>
              </a:endParaRPr>
            </a:p>
          </p:txBody>
        </p:sp>
      </p:grpSp>
      <p:grpSp>
        <p:nvGrpSpPr>
          <p:cNvPr id="65" name="Group 64">
            <a:extLst>
              <a:ext uri="{FF2B5EF4-FFF2-40B4-BE49-F238E27FC236}">
                <a16:creationId xmlns:a16="http://schemas.microsoft.com/office/drawing/2014/main" id="{C735B7CE-9A4F-484D-A7AF-8BA8CE81F782}"/>
              </a:ext>
            </a:extLst>
          </p:cNvPr>
          <p:cNvGrpSpPr/>
          <p:nvPr/>
        </p:nvGrpSpPr>
        <p:grpSpPr>
          <a:xfrm>
            <a:off x="3860800" y="1116750"/>
            <a:ext cx="2866312" cy="1572347"/>
            <a:chOff x="7810579" y="890868"/>
            <a:chExt cx="3576263" cy="1961798"/>
          </a:xfrm>
        </p:grpSpPr>
        <p:sp>
          <p:nvSpPr>
            <p:cNvPr id="66" name="TextBox 65">
              <a:extLst>
                <a:ext uri="{FF2B5EF4-FFF2-40B4-BE49-F238E27FC236}">
                  <a16:creationId xmlns:a16="http://schemas.microsoft.com/office/drawing/2014/main" id="{20C16C3A-A87E-4310-97F8-F75ACD10A6AF}"/>
                </a:ext>
              </a:extLst>
            </p:cNvPr>
            <p:cNvSpPr txBox="1"/>
            <p:nvPr/>
          </p:nvSpPr>
          <p:spPr>
            <a:xfrm>
              <a:off x="8361573" y="1942319"/>
              <a:ext cx="2474273" cy="301048"/>
            </a:xfrm>
            <a:prstGeom prst="rect">
              <a:avLst/>
            </a:prstGeom>
            <a:noFill/>
          </p:spPr>
          <p:txBody>
            <a:bodyPr wrap="square" lIns="0" tIns="0" rIns="0" bIns="0" rtlCol="0" anchor="ctr">
              <a:spAutoFit/>
            </a:bodyPr>
            <a:lstStyle/>
            <a:p>
              <a:pPr algn="ctr" defTabSz="913665">
                <a:spcAft>
                  <a:spcPts val="588"/>
                </a:spcAft>
                <a:defRPr/>
              </a:pPr>
              <a:r>
                <a:rPr lang="en-US" sz="1568" kern="0">
                  <a:solidFill>
                    <a:srgbClr val="000000"/>
                  </a:solidFill>
                  <a:latin typeface="Segoe UI"/>
                  <a:cs typeface="Segoe UI Semilight" panose="020B0402040204020203" pitchFamily="34" charset="0"/>
                </a:rPr>
                <a:t>Windows Autopilot</a:t>
              </a:r>
            </a:p>
          </p:txBody>
        </p:sp>
        <p:sp>
          <p:nvSpPr>
            <p:cNvPr id="67" name="Freeform 13" title="Icon of a cloud">
              <a:extLst>
                <a:ext uri="{FF2B5EF4-FFF2-40B4-BE49-F238E27FC236}">
                  <a16:creationId xmlns:a16="http://schemas.microsoft.com/office/drawing/2014/main" id="{08C044D3-AED8-4D32-A2E7-AFFE4B1992A6}"/>
                </a:ext>
              </a:extLst>
            </p:cNvPr>
            <p:cNvSpPr>
              <a:spLocks noChangeAspect="1"/>
            </p:cNvSpPr>
            <p:nvPr/>
          </p:nvSpPr>
          <p:spPr bwMode="auto">
            <a:xfrm>
              <a:off x="7810579" y="890868"/>
              <a:ext cx="3576263" cy="1961798"/>
            </a:xfrm>
            <a:custGeom>
              <a:avLst/>
              <a:gdLst>
                <a:gd name="T0" fmla="*/ 384 w 771"/>
                <a:gd name="T1" fmla="*/ 0 h 422"/>
                <a:gd name="T2" fmla="*/ 549 w 771"/>
                <a:gd name="T3" fmla="*/ 110 h 422"/>
                <a:gd name="T4" fmla="*/ 551 w 771"/>
                <a:gd name="T5" fmla="*/ 115 h 422"/>
                <a:gd name="T6" fmla="*/ 565 w 771"/>
                <a:gd name="T7" fmla="*/ 110 h 422"/>
                <a:gd name="T8" fmla="*/ 612 w 771"/>
                <a:gd name="T9" fmla="*/ 103 h 422"/>
                <a:gd name="T10" fmla="*/ 771 w 771"/>
                <a:gd name="T11" fmla="*/ 262 h 422"/>
                <a:gd name="T12" fmla="*/ 628 w 771"/>
                <a:gd name="T13" fmla="*/ 420 h 422"/>
                <a:gd name="T14" fmla="*/ 616 w 771"/>
                <a:gd name="T15" fmla="*/ 421 h 422"/>
                <a:gd name="T16" fmla="*/ 610 w 771"/>
                <a:gd name="T17" fmla="*/ 421 h 422"/>
                <a:gd name="T18" fmla="*/ 98 w 771"/>
                <a:gd name="T19" fmla="*/ 421 h 422"/>
                <a:gd name="T20" fmla="*/ 91 w 771"/>
                <a:gd name="T21" fmla="*/ 422 h 422"/>
                <a:gd name="T22" fmla="*/ 74 w 771"/>
                <a:gd name="T23" fmla="*/ 419 h 422"/>
                <a:gd name="T24" fmla="*/ 12 w 771"/>
                <a:gd name="T25" fmla="*/ 312 h 422"/>
                <a:gd name="T26" fmla="*/ 101 w 771"/>
                <a:gd name="T27" fmla="*/ 247 h 422"/>
                <a:gd name="T28" fmla="*/ 108 w 771"/>
                <a:gd name="T29" fmla="*/ 249 h 422"/>
                <a:gd name="T30" fmla="*/ 106 w 771"/>
                <a:gd name="T31" fmla="*/ 238 h 422"/>
                <a:gd name="T32" fmla="*/ 119 w 771"/>
                <a:gd name="T33" fmla="*/ 179 h 422"/>
                <a:gd name="T34" fmla="*/ 201 w 771"/>
                <a:gd name="T35" fmla="*/ 128 h 422"/>
                <a:gd name="T36" fmla="*/ 213 w 771"/>
                <a:gd name="T37" fmla="*/ 128 h 422"/>
                <a:gd name="T38" fmla="*/ 213 w 771"/>
                <a:gd name="T39" fmla="*/ 127 h 422"/>
                <a:gd name="T40" fmla="*/ 384 w 771"/>
                <a:gd name="T41" fmla="*/ 0 h 4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71" h="422">
                  <a:moveTo>
                    <a:pt x="384" y="0"/>
                  </a:moveTo>
                  <a:cubicBezTo>
                    <a:pt x="458" y="0"/>
                    <a:pt x="522" y="46"/>
                    <a:pt x="549" y="110"/>
                  </a:cubicBezTo>
                  <a:cubicBezTo>
                    <a:pt x="551" y="115"/>
                    <a:pt x="551" y="115"/>
                    <a:pt x="551" y="115"/>
                  </a:cubicBezTo>
                  <a:cubicBezTo>
                    <a:pt x="565" y="110"/>
                    <a:pt x="565" y="110"/>
                    <a:pt x="565" y="110"/>
                  </a:cubicBezTo>
                  <a:cubicBezTo>
                    <a:pt x="580" y="105"/>
                    <a:pt x="596" y="103"/>
                    <a:pt x="612" y="103"/>
                  </a:cubicBezTo>
                  <a:cubicBezTo>
                    <a:pt x="700" y="103"/>
                    <a:pt x="771" y="174"/>
                    <a:pt x="771" y="262"/>
                  </a:cubicBezTo>
                  <a:cubicBezTo>
                    <a:pt x="771" y="344"/>
                    <a:pt x="708" y="412"/>
                    <a:pt x="628" y="420"/>
                  </a:cubicBezTo>
                  <a:cubicBezTo>
                    <a:pt x="616" y="421"/>
                    <a:pt x="616" y="421"/>
                    <a:pt x="616" y="421"/>
                  </a:cubicBezTo>
                  <a:cubicBezTo>
                    <a:pt x="610" y="421"/>
                    <a:pt x="610" y="421"/>
                    <a:pt x="610" y="421"/>
                  </a:cubicBezTo>
                  <a:cubicBezTo>
                    <a:pt x="98" y="421"/>
                    <a:pt x="98" y="421"/>
                    <a:pt x="98" y="421"/>
                  </a:cubicBezTo>
                  <a:cubicBezTo>
                    <a:pt x="91" y="422"/>
                    <a:pt x="91" y="422"/>
                    <a:pt x="91" y="422"/>
                  </a:cubicBezTo>
                  <a:cubicBezTo>
                    <a:pt x="85" y="421"/>
                    <a:pt x="79" y="420"/>
                    <a:pt x="74" y="419"/>
                  </a:cubicBezTo>
                  <a:cubicBezTo>
                    <a:pt x="27" y="406"/>
                    <a:pt x="0" y="359"/>
                    <a:pt x="12" y="312"/>
                  </a:cubicBezTo>
                  <a:cubicBezTo>
                    <a:pt x="23" y="271"/>
                    <a:pt x="61" y="245"/>
                    <a:pt x="101" y="247"/>
                  </a:cubicBezTo>
                  <a:cubicBezTo>
                    <a:pt x="108" y="249"/>
                    <a:pt x="108" y="249"/>
                    <a:pt x="108" y="249"/>
                  </a:cubicBezTo>
                  <a:cubicBezTo>
                    <a:pt x="106" y="238"/>
                    <a:pt x="106" y="238"/>
                    <a:pt x="106" y="238"/>
                  </a:cubicBezTo>
                  <a:cubicBezTo>
                    <a:pt x="105" y="218"/>
                    <a:pt x="109" y="198"/>
                    <a:pt x="119" y="179"/>
                  </a:cubicBezTo>
                  <a:cubicBezTo>
                    <a:pt x="137" y="148"/>
                    <a:pt x="168" y="130"/>
                    <a:pt x="201" y="128"/>
                  </a:cubicBezTo>
                  <a:cubicBezTo>
                    <a:pt x="213" y="128"/>
                    <a:pt x="213" y="128"/>
                    <a:pt x="213" y="128"/>
                  </a:cubicBezTo>
                  <a:cubicBezTo>
                    <a:pt x="213" y="127"/>
                    <a:pt x="213" y="127"/>
                    <a:pt x="213" y="127"/>
                  </a:cubicBezTo>
                  <a:cubicBezTo>
                    <a:pt x="236" y="53"/>
                    <a:pt x="304" y="0"/>
                    <a:pt x="384" y="0"/>
                  </a:cubicBezTo>
                  <a:close/>
                </a:path>
              </a:pathLst>
            </a:custGeom>
            <a:noFill/>
            <a:ln w="25400" cap="sq">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87857" tIns="43929" rIns="87857" bIns="43929" numCol="1" anchor="t" anchorCtr="0" compatLnSpc="1">
              <a:prstTxWarp prst="textNoShape">
                <a:avLst/>
              </a:prstTxWarp>
            </a:bodyPr>
            <a:lstStyle/>
            <a:p>
              <a:pPr algn="ctr" defTabSz="878548" fontAlgn="base">
                <a:defRPr/>
              </a:pPr>
              <a:endParaRPr lang="en-US" sz="1633">
                <a:gradFill>
                  <a:gsLst>
                    <a:gs pos="0">
                      <a:srgbClr val="505050"/>
                    </a:gs>
                    <a:gs pos="100000">
                      <a:srgbClr val="505050"/>
                    </a:gs>
                  </a:gsLst>
                </a:gradFill>
                <a:latin typeface="Segoe UI"/>
              </a:endParaRPr>
            </a:p>
          </p:txBody>
        </p:sp>
      </p:grpSp>
      <p:grpSp>
        <p:nvGrpSpPr>
          <p:cNvPr id="69" name="Group 68">
            <a:extLst>
              <a:ext uri="{FF2B5EF4-FFF2-40B4-BE49-F238E27FC236}">
                <a16:creationId xmlns:a16="http://schemas.microsoft.com/office/drawing/2014/main" id="{1C8A010F-2406-40D2-9770-D8670163B3A1}"/>
              </a:ext>
            </a:extLst>
          </p:cNvPr>
          <p:cNvGrpSpPr/>
          <p:nvPr/>
        </p:nvGrpSpPr>
        <p:grpSpPr>
          <a:xfrm rot="16200000">
            <a:off x="7824399" y="1550941"/>
            <a:ext cx="220593" cy="1873281"/>
            <a:chOff x="10195634" y="2660453"/>
            <a:chExt cx="225016" cy="1910844"/>
          </a:xfrm>
        </p:grpSpPr>
        <p:cxnSp>
          <p:nvCxnSpPr>
            <p:cNvPr id="70" name="Straight Arrow Connector 69">
              <a:extLst>
                <a:ext uri="{FF2B5EF4-FFF2-40B4-BE49-F238E27FC236}">
                  <a16:creationId xmlns:a16="http://schemas.microsoft.com/office/drawing/2014/main" id="{BA3F06A0-09C5-4A65-881F-9D69B6CC64AC}"/>
                </a:ext>
              </a:extLst>
            </p:cNvPr>
            <p:cNvCxnSpPr>
              <a:cxnSpLocks/>
            </p:cNvCxnSpPr>
            <p:nvPr/>
          </p:nvCxnSpPr>
          <p:spPr>
            <a:xfrm flipV="1">
              <a:off x="10195634" y="2660453"/>
              <a:ext cx="0" cy="1910844"/>
            </a:xfrm>
            <a:prstGeom prst="straightConnector1">
              <a:avLst/>
            </a:prstGeom>
            <a:ln w="38100" cap="rnd">
              <a:solidFill>
                <a:schemeClr val="accent1"/>
              </a:solidFill>
              <a:headEnd type="triangle"/>
              <a:tailEnd type="triangle"/>
            </a:ln>
            <a:effectLst/>
          </p:spPr>
          <p:style>
            <a:lnRef idx="1">
              <a:schemeClr val="accent1"/>
            </a:lnRef>
            <a:fillRef idx="0">
              <a:schemeClr val="accent1"/>
            </a:fillRef>
            <a:effectRef idx="0">
              <a:schemeClr val="accent1"/>
            </a:effectRef>
            <a:fontRef idx="minor">
              <a:schemeClr val="tx1"/>
            </a:fontRef>
          </p:style>
        </p:cxnSp>
        <p:sp>
          <p:nvSpPr>
            <p:cNvPr id="71" name="TextBox 70">
              <a:extLst>
                <a:ext uri="{FF2B5EF4-FFF2-40B4-BE49-F238E27FC236}">
                  <a16:creationId xmlns:a16="http://schemas.microsoft.com/office/drawing/2014/main" id="{9A59E782-2895-4037-A74A-1FE7A6B2A7F7}"/>
                </a:ext>
              </a:extLst>
            </p:cNvPr>
            <p:cNvSpPr txBox="1"/>
            <p:nvPr/>
          </p:nvSpPr>
          <p:spPr>
            <a:xfrm rot="5400000">
              <a:off x="9828883" y="3538931"/>
              <a:ext cx="1029645" cy="153888"/>
            </a:xfrm>
            <a:prstGeom prst="rect">
              <a:avLst/>
            </a:prstGeom>
            <a:noFill/>
            <a:ln w="38100" cap="rnd">
              <a:noFill/>
            </a:ln>
          </p:spPr>
          <p:txBody>
            <a:bodyPr wrap="square" lIns="0" tIns="0" rIns="0" bIns="0" rtlCol="0" anchor="b">
              <a:spAutoFit/>
            </a:bodyPr>
            <a:lstStyle/>
            <a:p>
              <a:pPr algn="ctr" defTabSz="913665">
                <a:defRPr/>
              </a:pPr>
              <a:r>
                <a:rPr lang="en-US" sz="980" kern="0">
                  <a:solidFill>
                    <a:srgbClr val="0078D7"/>
                  </a:solidFill>
                  <a:latin typeface="Segoe UI"/>
                  <a:cs typeface="Segoe UI Semilight" panose="020B0402040204020203" pitchFamily="34" charset="0"/>
                </a:rPr>
                <a:t>Device sync</a:t>
              </a:r>
            </a:p>
          </p:txBody>
        </p:sp>
      </p:grpSp>
      <p:grpSp>
        <p:nvGrpSpPr>
          <p:cNvPr id="14" name="Group 13">
            <a:extLst>
              <a:ext uri="{FF2B5EF4-FFF2-40B4-BE49-F238E27FC236}">
                <a16:creationId xmlns:a16="http://schemas.microsoft.com/office/drawing/2014/main" id="{0C74148A-63B5-465B-BD50-99B1EA4AD96A}"/>
              </a:ext>
            </a:extLst>
          </p:cNvPr>
          <p:cNvGrpSpPr/>
          <p:nvPr/>
        </p:nvGrpSpPr>
        <p:grpSpPr>
          <a:xfrm>
            <a:off x="17304576" y="4089250"/>
            <a:ext cx="933693" cy="737385"/>
            <a:chOff x="17304576" y="4089250"/>
            <a:chExt cx="933693" cy="737385"/>
          </a:xfrm>
        </p:grpSpPr>
        <p:sp>
          <p:nvSpPr>
            <p:cNvPr id="73" name="TextBox 72">
              <a:extLst>
                <a:ext uri="{FF2B5EF4-FFF2-40B4-BE49-F238E27FC236}">
                  <a16:creationId xmlns:a16="http://schemas.microsoft.com/office/drawing/2014/main" id="{817D4F79-EBD8-45EB-870C-C4493C0849F8}"/>
                </a:ext>
              </a:extLst>
            </p:cNvPr>
            <p:cNvSpPr txBox="1"/>
            <p:nvPr/>
          </p:nvSpPr>
          <p:spPr>
            <a:xfrm>
              <a:off x="17304576" y="4585254"/>
              <a:ext cx="933693" cy="241381"/>
            </a:xfrm>
            <a:prstGeom prst="rect">
              <a:avLst/>
            </a:prstGeom>
            <a:noFill/>
          </p:spPr>
          <p:txBody>
            <a:bodyPr wrap="square" lIns="0" tIns="0" rIns="0" bIns="0" rtlCol="0" anchor="ctr">
              <a:spAutoFit/>
            </a:bodyPr>
            <a:lstStyle/>
            <a:p>
              <a:pPr algn="ctr" defTabSz="913665">
                <a:spcAft>
                  <a:spcPts val="588"/>
                </a:spcAft>
                <a:defRPr/>
              </a:pPr>
              <a:r>
                <a:rPr lang="en-US" sz="1568" kern="0">
                  <a:solidFill>
                    <a:srgbClr val="000000"/>
                  </a:solidFill>
                  <a:latin typeface="Segoe UI"/>
                  <a:cs typeface="Segoe UI Semilight" panose="020B0402040204020203" pitchFamily="34" charset="0"/>
                </a:rPr>
                <a:t>IT Admin</a:t>
              </a:r>
            </a:p>
          </p:txBody>
        </p:sp>
        <p:sp>
          <p:nvSpPr>
            <p:cNvPr id="74" name="people_3" title="Icon of a person surrounded by brackets">
              <a:extLst>
                <a:ext uri="{FF2B5EF4-FFF2-40B4-BE49-F238E27FC236}">
                  <a16:creationId xmlns:a16="http://schemas.microsoft.com/office/drawing/2014/main" id="{F1DEF290-477E-453A-8196-391EB7C61FEB}"/>
                </a:ext>
              </a:extLst>
            </p:cNvPr>
            <p:cNvSpPr>
              <a:spLocks noChangeAspect="1" noEditPoints="1"/>
            </p:cNvSpPr>
            <p:nvPr/>
          </p:nvSpPr>
          <p:spPr bwMode="auto">
            <a:xfrm>
              <a:off x="17563830" y="4089250"/>
              <a:ext cx="415190" cy="418510"/>
            </a:xfrm>
            <a:custGeom>
              <a:avLst/>
              <a:gdLst>
                <a:gd name="T0" fmla="*/ 346 w 346"/>
                <a:gd name="T1" fmla="*/ 265 h 348"/>
                <a:gd name="T2" fmla="*/ 346 w 346"/>
                <a:gd name="T3" fmla="*/ 348 h 348"/>
                <a:gd name="T4" fmla="*/ 263 w 346"/>
                <a:gd name="T5" fmla="*/ 348 h 348"/>
                <a:gd name="T6" fmla="*/ 346 w 346"/>
                <a:gd name="T7" fmla="*/ 83 h 348"/>
                <a:gd name="T8" fmla="*/ 346 w 346"/>
                <a:gd name="T9" fmla="*/ 0 h 348"/>
                <a:gd name="T10" fmla="*/ 263 w 346"/>
                <a:gd name="T11" fmla="*/ 0 h 348"/>
                <a:gd name="T12" fmla="*/ 83 w 346"/>
                <a:gd name="T13" fmla="*/ 0 h 348"/>
                <a:gd name="T14" fmla="*/ 0 w 346"/>
                <a:gd name="T15" fmla="*/ 0 h 348"/>
                <a:gd name="T16" fmla="*/ 0 w 346"/>
                <a:gd name="T17" fmla="*/ 83 h 348"/>
                <a:gd name="T18" fmla="*/ 0 w 346"/>
                <a:gd name="T19" fmla="*/ 265 h 348"/>
                <a:gd name="T20" fmla="*/ 0 w 346"/>
                <a:gd name="T21" fmla="*/ 348 h 348"/>
                <a:gd name="T22" fmla="*/ 83 w 346"/>
                <a:gd name="T23" fmla="*/ 348 h 348"/>
                <a:gd name="T24" fmla="*/ 173 w 346"/>
                <a:gd name="T25" fmla="*/ 184 h 348"/>
                <a:gd name="T26" fmla="*/ 229 w 346"/>
                <a:gd name="T27" fmla="*/ 129 h 348"/>
                <a:gd name="T28" fmla="*/ 173 w 346"/>
                <a:gd name="T29" fmla="*/ 73 h 348"/>
                <a:gd name="T30" fmla="*/ 117 w 346"/>
                <a:gd name="T31" fmla="*/ 129 h 348"/>
                <a:gd name="T32" fmla="*/ 173 w 346"/>
                <a:gd name="T33" fmla="*/ 184 h 348"/>
                <a:gd name="T34" fmla="*/ 262 w 346"/>
                <a:gd name="T35" fmla="*/ 275 h 348"/>
                <a:gd name="T36" fmla="*/ 172 w 346"/>
                <a:gd name="T37" fmla="*/ 184 h 348"/>
                <a:gd name="T38" fmla="*/ 82 w 346"/>
                <a:gd name="T39" fmla="*/ 275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46" h="348">
                  <a:moveTo>
                    <a:pt x="346" y="265"/>
                  </a:moveTo>
                  <a:cubicBezTo>
                    <a:pt x="346" y="348"/>
                    <a:pt x="346" y="348"/>
                    <a:pt x="346" y="348"/>
                  </a:cubicBezTo>
                  <a:cubicBezTo>
                    <a:pt x="263" y="348"/>
                    <a:pt x="263" y="348"/>
                    <a:pt x="263" y="348"/>
                  </a:cubicBezTo>
                  <a:moveTo>
                    <a:pt x="346" y="83"/>
                  </a:moveTo>
                  <a:cubicBezTo>
                    <a:pt x="346" y="0"/>
                    <a:pt x="346" y="0"/>
                    <a:pt x="346" y="0"/>
                  </a:cubicBezTo>
                  <a:cubicBezTo>
                    <a:pt x="263" y="0"/>
                    <a:pt x="263" y="0"/>
                    <a:pt x="263" y="0"/>
                  </a:cubicBezTo>
                  <a:moveTo>
                    <a:pt x="83" y="0"/>
                  </a:moveTo>
                  <a:cubicBezTo>
                    <a:pt x="0" y="0"/>
                    <a:pt x="0" y="0"/>
                    <a:pt x="0" y="0"/>
                  </a:cubicBezTo>
                  <a:cubicBezTo>
                    <a:pt x="0" y="83"/>
                    <a:pt x="0" y="83"/>
                    <a:pt x="0" y="83"/>
                  </a:cubicBezTo>
                  <a:moveTo>
                    <a:pt x="0" y="265"/>
                  </a:moveTo>
                  <a:cubicBezTo>
                    <a:pt x="0" y="348"/>
                    <a:pt x="0" y="348"/>
                    <a:pt x="0" y="348"/>
                  </a:cubicBezTo>
                  <a:cubicBezTo>
                    <a:pt x="83" y="348"/>
                    <a:pt x="83" y="348"/>
                    <a:pt x="83" y="348"/>
                  </a:cubicBezTo>
                  <a:moveTo>
                    <a:pt x="173" y="184"/>
                  </a:moveTo>
                  <a:cubicBezTo>
                    <a:pt x="204" y="184"/>
                    <a:pt x="229" y="159"/>
                    <a:pt x="229" y="129"/>
                  </a:cubicBezTo>
                  <a:cubicBezTo>
                    <a:pt x="229" y="98"/>
                    <a:pt x="204" y="73"/>
                    <a:pt x="173" y="73"/>
                  </a:cubicBezTo>
                  <a:cubicBezTo>
                    <a:pt x="142" y="73"/>
                    <a:pt x="117" y="98"/>
                    <a:pt x="117" y="129"/>
                  </a:cubicBezTo>
                  <a:cubicBezTo>
                    <a:pt x="117" y="159"/>
                    <a:pt x="142" y="184"/>
                    <a:pt x="173" y="184"/>
                  </a:cubicBezTo>
                  <a:close/>
                  <a:moveTo>
                    <a:pt x="262" y="275"/>
                  </a:moveTo>
                  <a:cubicBezTo>
                    <a:pt x="262" y="225"/>
                    <a:pt x="222" y="184"/>
                    <a:pt x="172" y="184"/>
                  </a:cubicBezTo>
                  <a:cubicBezTo>
                    <a:pt x="122" y="184"/>
                    <a:pt x="82" y="225"/>
                    <a:pt x="82" y="275"/>
                  </a:cubicBezTo>
                </a:path>
              </a:pathLst>
            </a:custGeom>
            <a:noFill/>
            <a:ln w="25400" cap="rnd">
              <a:solidFill>
                <a:srgbClr val="000000"/>
              </a:solidFill>
              <a:prstDash val="solid"/>
              <a:miter lim="800000"/>
              <a:headEnd/>
              <a:tailEnd/>
            </a:ln>
          </p:spPr>
          <p:txBody>
            <a:bodyPr vert="horz" wrap="square" lIns="87857" tIns="43929" rIns="87857" bIns="43929" numCol="1" anchor="t" anchorCtr="0" compatLnSpc="1">
              <a:prstTxWarp prst="textNoShape">
                <a:avLst/>
              </a:prstTxWarp>
            </a:bodyPr>
            <a:lstStyle/>
            <a:p>
              <a:pPr algn="ctr" defTabSz="878548" fontAlgn="base">
                <a:defRPr/>
              </a:pPr>
              <a:endParaRPr lang="en-US" sz="1633">
                <a:gradFill>
                  <a:gsLst>
                    <a:gs pos="0">
                      <a:srgbClr val="505050"/>
                    </a:gs>
                    <a:gs pos="100000">
                      <a:srgbClr val="505050"/>
                    </a:gs>
                  </a:gsLst>
                </a:gradFill>
                <a:latin typeface="Segoe UI"/>
              </a:endParaRPr>
            </a:p>
          </p:txBody>
        </p:sp>
      </p:grpSp>
      <p:grpSp>
        <p:nvGrpSpPr>
          <p:cNvPr id="76" name="Group 75">
            <a:extLst>
              <a:ext uri="{FF2B5EF4-FFF2-40B4-BE49-F238E27FC236}">
                <a16:creationId xmlns:a16="http://schemas.microsoft.com/office/drawing/2014/main" id="{6D031BF9-57D8-49E7-AF6B-5B9BD26D93FF}"/>
              </a:ext>
            </a:extLst>
          </p:cNvPr>
          <p:cNvGrpSpPr/>
          <p:nvPr/>
        </p:nvGrpSpPr>
        <p:grpSpPr>
          <a:xfrm rot="16200000">
            <a:off x="7824427" y="1143545"/>
            <a:ext cx="220540" cy="1873281"/>
            <a:chOff x="10195634" y="2660453"/>
            <a:chExt cx="224963" cy="1910844"/>
          </a:xfrm>
        </p:grpSpPr>
        <p:cxnSp>
          <p:nvCxnSpPr>
            <p:cNvPr id="77" name="Straight Arrow Connector 76">
              <a:extLst>
                <a:ext uri="{FF2B5EF4-FFF2-40B4-BE49-F238E27FC236}">
                  <a16:creationId xmlns:a16="http://schemas.microsoft.com/office/drawing/2014/main" id="{58A21B54-E409-4A01-9B27-7F1555DDE990}"/>
                </a:ext>
              </a:extLst>
            </p:cNvPr>
            <p:cNvCxnSpPr>
              <a:cxnSpLocks/>
            </p:cNvCxnSpPr>
            <p:nvPr/>
          </p:nvCxnSpPr>
          <p:spPr>
            <a:xfrm flipV="1">
              <a:off x="10195634" y="2660453"/>
              <a:ext cx="0" cy="1910844"/>
            </a:xfrm>
            <a:prstGeom prst="straightConnector1">
              <a:avLst/>
            </a:prstGeom>
            <a:ln w="38100" cap="rnd">
              <a:solidFill>
                <a:schemeClr val="accent1"/>
              </a:solidFill>
              <a:headEnd type="triangle"/>
              <a:tailEnd type="triangle"/>
            </a:ln>
            <a:effectLst/>
          </p:spPr>
          <p:style>
            <a:lnRef idx="1">
              <a:schemeClr val="accent1"/>
            </a:lnRef>
            <a:fillRef idx="0">
              <a:schemeClr val="accent1"/>
            </a:fillRef>
            <a:effectRef idx="0">
              <a:schemeClr val="accent1"/>
            </a:effectRef>
            <a:fontRef idx="minor">
              <a:schemeClr val="tx1"/>
            </a:fontRef>
          </p:style>
        </p:cxnSp>
        <p:sp>
          <p:nvSpPr>
            <p:cNvPr id="78" name="TextBox 77">
              <a:extLst>
                <a:ext uri="{FF2B5EF4-FFF2-40B4-BE49-F238E27FC236}">
                  <a16:creationId xmlns:a16="http://schemas.microsoft.com/office/drawing/2014/main" id="{BC3101C1-6E67-4280-BF50-8F0FDE8729B4}"/>
                </a:ext>
              </a:extLst>
            </p:cNvPr>
            <p:cNvSpPr txBox="1"/>
            <p:nvPr/>
          </p:nvSpPr>
          <p:spPr>
            <a:xfrm rot="5400000">
              <a:off x="9590359" y="3548157"/>
              <a:ext cx="1506642" cy="153835"/>
            </a:xfrm>
            <a:prstGeom prst="rect">
              <a:avLst/>
            </a:prstGeom>
            <a:noFill/>
            <a:ln w="38100" cap="rnd">
              <a:noFill/>
            </a:ln>
          </p:spPr>
          <p:txBody>
            <a:bodyPr wrap="square" lIns="0" tIns="0" rIns="0" bIns="0" rtlCol="0" anchor="b">
              <a:spAutoFit/>
            </a:bodyPr>
            <a:lstStyle/>
            <a:p>
              <a:pPr algn="ctr" defTabSz="913665">
                <a:defRPr/>
              </a:pPr>
              <a:r>
                <a:rPr lang="en-US" sz="980" kern="0">
                  <a:solidFill>
                    <a:srgbClr val="0078D7"/>
                  </a:solidFill>
                  <a:latin typeface="Segoe UI"/>
                  <a:cs typeface="Segoe UI Semilight" panose="020B0402040204020203" pitchFamily="34" charset="0"/>
                </a:rPr>
                <a:t>Autopilot profile sync</a:t>
              </a:r>
            </a:p>
          </p:txBody>
        </p:sp>
      </p:grpSp>
    </p:spTree>
    <p:extLst>
      <p:ext uri="{BB962C8B-B14F-4D97-AF65-F5344CB8AC3E}">
        <p14:creationId xmlns:p14="http://schemas.microsoft.com/office/powerpoint/2010/main" val="55766444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76"/>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500"/>
                                        <p:tgtEl>
                                          <p:spTgt spid="9"/>
                                        </p:tgtEl>
                                      </p:cBhvr>
                                    </p:animEffec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nodeType="clickEffect">
                                  <p:stCondLst>
                                    <p:cond delay="0"/>
                                  </p:stCondLst>
                                  <p:childTnLst>
                                    <p:set>
                                      <p:cBhvr>
                                        <p:cTn id="25" dur="1" fill="hold">
                                          <p:stCondLst>
                                            <p:cond delay="0"/>
                                          </p:stCondLst>
                                        </p:cTn>
                                        <p:tgtEl>
                                          <p:spTgt spid="69"/>
                                        </p:tgtEl>
                                        <p:attrNameLst>
                                          <p:attrName>style.visibility</p:attrName>
                                        </p:attrNameLst>
                                      </p:cBhvr>
                                      <p:to>
                                        <p:strVal val="visible"/>
                                      </p:to>
                                    </p:se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fade">
                                      <p:cBhvr>
                                        <p:cTn id="30" dur="500"/>
                                        <p:tgtEl>
                                          <p:spTgt spid="8"/>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nodeType="clickEffect">
                                  <p:stCondLst>
                                    <p:cond delay="0"/>
                                  </p:stCondLst>
                                  <p:childTnLst>
                                    <p:set>
                                      <p:cBhvr>
                                        <p:cTn id="34" dur="1" fill="hold">
                                          <p:stCondLst>
                                            <p:cond delay="0"/>
                                          </p:stCondLst>
                                        </p:cTn>
                                        <p:tgtEl>
                                          <p:spTgt spid="92"/>
                                        </p:tgtEl>
                                        <p:attrNameLst>
                                          <p:attrName>style.visibility</p:attrName>
                                        </p:attrNameLst>
                                      </p:cBhvr>
                                      <p:to>
                                        <p:strVal val="visible"/>
                                      </p:to>
                                    </p:set>
                                    <p:animEffect transition="in" filter="fade">
                                      <p:cBhvr>
                                        <p:cTn id="35" dur="500"/>
                                        <p:tgtEl>
                                          <p:spTgt spid="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6592D1AA-7F69-41D1-A1E0-C9C17165CDDA}"/>
              </a:ext>
            </a:extLst>
          </p:cNvPr>
          <p:cNvSpPr/>
          <p:nvPr/>
        </p:nvSpPr>
        <p:spPr>
          <a:xfrm>
            <a:off x="625044" y="5807870"/>
            <a:ext cx="2194560" cy="553998"/>
          </a:xfrm>
          <a:prstGeom prst="rect">
            <a:avLst/>
          </a:prstGeom>
        </p:spPr>
        <p:txBody>
          <a:bodyPr wrap="square" lIns="0" tIns="0" rIns="0" bIns="0">
            <a:spAutoFit/>
          </a:bodyPr>
          <a:lstStyle/>
          <a:p>
            <a:pPr marL="0" marR="0" lvl="0" indent="0" algn="ctr" defTabSz="914367" rtl="0" eaLnBrk="1" fontAlgn="auto" latinLnBrk="0" hangingPunct="1">
              <a:lnSpc>
                <a:spcPct val="100000"/>
              </a:lnSpc>
              <a:spcBef>
                <a:spcPts val="0"/>
              </a:spcBef>
              <a:spcAft>
                <a:spcPts val="30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Segoe UI Semibold"/>
                <a:ea typeface="+mn-ea"/>
                <a:cs typeface="Segoe UI" panose="020B0502040204020203" pitchFamily="34" charset="0"/>
              </a:rPr>
              <a:t>Device deployment made simple</a:t>
            </a:r>
          </a:p>
        </p:txBody>
      </p:sp>
      <p:sp>
        <p:nvSpPr>
          <p:cNvPr id="8" name="Rectangle 7">
            <a:extLst>
              <a:ext uri="{FF2B5EF4-FFF2-40B4-BE49-F238E27FC236}">
                <a16:creationId xmlns:a16="http://schemas.microsoft.com/office/drawing/2014/main" id="{0653D7A6-CCBC-1649-895E-6CCD32EA4F38}"/>
              </a:ext>
            </a:extLst>
          </p:cNvPr>
          <p:cNvSpPr/>
          <p:nvPr/>
        </p:nvSpPr>
        <p:spPr>
          <a:xfrm>
            <a:off x="3527576" y="5807870"/>
            <a:ext cx="2194560" cy="553998"/>
          </a:xfrm>
          <a:prstGeom prst="rect">
            <a:avLst/>
          </a:prstGeom>
        </p:spPr>
        <p:txBody>
          <a:bodyPr wrap="square" lIns="0" tIns="0" rIns="0" bIns="0">
            <a:spAutoFit/>
          </a:bodyPr>
          <a:lstStyle/>
          <a:p>
            <a:pPr marL="0" marR="0" lvl="0" indent="0" algn="ctr" defTabSz="914367" rtl="0" eaLnBrk="1" fontAlgn="auto" latinLnBrk="0" hangingPunct="1">
              <a:lnSpc>
                <a:spcPct val="100000"/>
              </a:lnSpc>
              <a:spcBef>
                <a:spcPts val="0"/>
              </a:spcBef>
              <a:spcAft>
                <a:spcPts val="30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Segoe UI Semibold"/>
                <a:ea typeface="+mn-ea"/>
                <a:cs typeface="Segoe UI" panose="020B0502040204020203" pitchFamily="34" charset="0"/>
              </a:rPr>
              <a:t>Simplified device management</a:t>
            </a:r>
          </a:p>
        </p:txBody>
      </p:sp>
      <p:sp>
        <p:nvSpPr>
          <p:cNvPr id="9" name="Rectangle 8">
            <a:extLst>
              <a:ext uri="{FF2B5EF4-FFF2-40B4-BE49-F238E27FC236}">
                <a16:creationId xmlns:a16="http://schemas.microsoft.com/office/drawing/2014/main" id="{04D7CCE2-8201-F44B-978F-BFF2E6F8038D}"/>
              </a:ext>
            </a:extLst>
          </p:cNvPr>
          <p:cNvSpPr/>
          <p:nvPr/>
        </p:nvSpPr>
        <p:spPr>
          <a:xfrm>
            <a:off x="9332640" y="5807870"/>
            <a:ext cx="2194560" cy="553998"/>
          </a:xfrm>
          <a:prstGeom prst="rect">
            <a:avLst/>
          </a:prstGeom>
        </p:spPr>
        <p:txBody>
          <a:bodyPr wrap="square" lIns="0" tIns="0" rIns="0" bIns="0">
            <a:spAutoFit/>
          </a:bodyPr>
          <a:lstStyle/>
          <a:p>
            <a:pPr marL="0" marR="0" lvl="0" indent="0" algn="ctr" defTabSz="914367" rtl="0" eaLnBrk="1" fontAlgn="auto" latinLnBrk="0" hangingPunct="1">
              <a:lnSpc>
                <a:spcPct val="100000"/>
              </a:lnSpc>
              <a:spcBef>
                <a:spcPts val="0"/>
              </a:spcBef>
              <a:spcAft>
                <a:spcPts val="30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Segoe UI Semibold"/>
                <a:ea typeface="+mn-ea"/>
                <a:cs typeface="Segoe UI" panose="020B0502040204020203" pitchFamily="34" charset="0"/>
              </a:rPr>
              <a:t>Improved employee satisfaction</a:t>
            </a:r>
          </a:p>
        </p:txBody>
      </p:sp>
      <p:sp>
        <p:nvSpPr>
          <p:cNvPr id="10" name="Rectangle 9">
            <a:extLst>
              <a:ext uri="{FF2B5EF4-FFF2-40B4-BE49-F238E27FC236}">
                <a16:creationId xmlns:a16="http://schemas.microsoft.com/office/drawing/2014/main" id="{D8A04B0E-5112-5643-AF92-322312DE238F}"/>
              </a:ext>
            </a:extLst>
          </p:cNvPr>
          <p:cNvSpPr/>
          <p:nvPr/>
        </p:nvSpPr>
        <p:spPr>
          <a:xfrm>
            <a:off x="6430108" y="5807869"/>
            <a:ext cx="2194560" cy="553998"/>
          </a:xfrm>
          <a:prstGeom prst="rect">
            <a:avLst/>
          </a:prstGeom>
        </p:spPr>
        <p:txBody>
          <a:bodyPr wrap="square" lIns="0" tIns="0" rIns="0" bIns="0">
            <a:spAutoFit/>
          </a:bodyPr>
          <a:lstStyle/>
          <a:p>
            <a:pPr marL="0" marR="0" lvl="0" indent="0" algn="ctr" defTabSz="914367" rtl="0" eaLnBrk="1" fontAlgn="auto" latinLnBrk="0" hangingPunct="1">
              <a:lnSpc>
                <a:spcPct val="100000"/>
              </a:lnSpc>
              <a:spcBef>
                <a:spcPts val="0"/>
              </a:spcBef>
              <a:spcAft>
                <a:spcPts val="30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Segoe UI Semibold"/>
                <a:ea typeface="+mn-ea"/>
                <a:cs typeface="Segoe UI" panose="020B0502040204020203" pitchFamily="34" charset="0"/>
              </a:rPr>
              <a:t>Secure protection out of the box</a:t>
            </a:r>
          </a:p>
        </p:txBody>
      </p:sp>
      <p:cxnSp>
        <p:nvCxnSpPr>
          <p:cNvPr id="24" name="Straight Connector 23">
            <a:extLst>
              <a:ext uri="{FF2B5EF4-FFF2-40B4-BE49-F238E27FC236}">
                <a16:creationId xmlns:a16="http://schemas.microsoft.com/office/drawing/2014/main" id="{B3B6F10D-1F8A-8642-A81A-44E94BF3C56B}"/>
              </a:ext>
            </a:extLst>
          </p:cNvPr>
          <p:cNvCxnSpPr>
            <a:cxnSpLocks/>
            <a:stCxn id="3" idx="6"/>
            <a:endCxn id="14" idx="2"/>
          </p:cNvCxnSpPr>
          <p:nvPr/>
        </p:nvCxnSpPr>
        <p:spPr>
          <a:xfrm>
            <a:off x="2205673" y="4987684"/>
            <a:ext cx="1936023" cy="0"/>
          </a:xfrm>
          <a:prstGeom prst="line">
            <a:avLst/>
          </a:prstGeom>
          <a:ln w="12700">
            <a:solidFill>
              <a:schemeClr val="bg1">
                <a:lumMod val="85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3" name="Oval 2">
            <a:extLst>
              <a:ext uri="{FF2B5EF4-FFF2-40B4-BE49-F238E27FC236}">
                <a16:creationId xmlns:a16="http://schemas.microsoft.com/office/drawing/2014/main" id="{077BC756-8BF7-4B4C-BA3E-7940246621B4}"/>
              </a:ext>
            </a:extLst>
          </p:cNvPr>
          <p:cNvSpPr/>
          <p:nvPr/>
        </p:nvSpPr>
        <p:spPr bwMode="auto">
          <a:xfrm>
            <a:off x="1239258" y="4504476"/>
            <a:ext cx="966415" cy="966415"/>
          </a:xfrm>
          <a:prstGeom prst="ellipse">
            <a:avLst/>
          </a:prstGeom>
          <a:solidFill>
            <a:schemeClr val="bg1"/>
          </a:solidFill>
          <a:ln>
            <a:noFill/>
            <a:headEnd type="none" w="med" len="med"/>
            <a:tailEnd type="none" w="med" len="med"/>
          </a:ln>
          <a:effectLst>
            <a:outerShdw blurRad="190500" dist="508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pic>
        <p:nvPicPr>
          <p:cNvPr id="11" name="Picture 10">
            <a:extLst>
              <a:ext uri="{FF2B5EF4-FFF2-40B4-BE49-F238E27FC236}">
                <a16:creationId xmlns:a16="http://schemas.microsoft.com/office/drawing/2014/main" id="{4FCB1892-DB00-AA4D-94E4-EBD03BDCC4B2}"/>
              </a:ext>
            </a:extLst>
          </p:cNvPr>
          <p:cNvPicPr>
            <a:picLocks noChangeAspect="1"/>
          </p:cNvPicPr>
          <p:nvPr/>
        </p:nvPicPr>
        <p:blipFill>
          <a:blip r:embed="rId3"/>
          <a:stretch>
            <a:fillRect/>
          </a:stretch>
        </p:blipFill>
        <p:spPr>
          <a:xfrm>
            <a:off x="1477797" y="4743156"/>
            <a:ext cx="489055" cy="489055"/>
          </a:xfrm>
          <a:prstGeom prst="rect">
            <a:avLst/>
          </a:prstGeom>
        </p:spPr>
      </p:pic>
      <p:grpSp>
        <p:nvGrpSpPr>
          <p:cNvPr id="5" name="Group 4">
            <a:extLst>
              <a:ext uri="{FF2B5EF4-FFF2-40B4-BE49-F238E27FC236}">
                <a16:creationId xmlns:a16="http://schemas.microsoft.com/office/drawing/2014/main" id="{C571B36F-5CFB-2B4F-ADB0-AF75CADA49EE}"/>
              </a:ext>
            </a:extLst>
          </p:cNvPr>
          <p:cNvGrpSpPr/>
          <p:nvPr/>
        </p:nvGrpSpPr>
        <p:grpSpPr>
          <a:xfrm>
            <a:off x="7044134" y="4504476"/>
            <a:ext cx="966415" cy="966415"/>
            <a:chOff x="7044134" y="3946537"/>
            <a:chExt cx="966415" cy="966415"/>
          </a:xfrm>
        </p:grpSpPr>
        <p:sp>
          <p:nvSpPr>
            <p:cNvPr id="15" name="Oval 14">
              <a:extLst>
                <a:ext uri="{FF2B5EF4-FFF2-40B4-BE49-F238E27FC236}">
                  <a16:creationId xmlns:a16="http://schemas.microsoft.com/office/drawing/2014/main" id="{FF669EE0-5DCC-5A47-B27E-21F1CDBC7B7A}"/>
                </a:ext>
              </a:extLst>
            </p:cNvPr>
            <p:cNvSpPr/>
            <p:nvPr/>
          </p:nvSpPr>
          <p:spPr bwMode="auto">
            <a:xfrm>
              <a:off x="7044134" y="3946537"/>
              <a:ext cx="966415" cy="966415"/>
            </a:xfrm>
            <a:prstGeom prst="ellipse">
              <a:avLst/>
            </a:prstGeom>
            <a:solidFill>
              <a:schemeClr val="bg1"/>
            </a:solidFill>
            <a:ln>
              <a:noFill/>
              <a:headEnd type="none" w="med" len="med"/>
              <a:tailEnd type="none" w="med" len="med"/>
            </a:ln>
            <a:effectLst>
              <a:outerShdw blurRad="190500" dist="508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pic>
          <p:nvPicPr>
            <p:cNvPr id="18" name="Picture 17">
              <a:extLst>
                <a:ext uri="{FF2B5EF4-FFF2-40B4-BE49-F238E27FC236}">
                  <a16:creationId xmlns:a16="http://schemas.microsoft.com/office/drawing/2014/main" id="{D90F261C-63C8-9E48-B82A-834F8AE8069A}"/>
                </a:ext>
              </a:extLst>
            </p:cNvPr>
            <p:cNvPicPr>
              <a:picLocks noChangeAspect="1"/>
            </p:cNvPicPr>
            <p:nvPr/>
          </p:nvPicPr>
          <p:blipFill>
            <a:blip r:embed="rId4"/>
            <a:stretch>
              <a:fillRect/>
            </a:stretch>
          </p:blipFill>
          <p:spPr>
            <a:xfrm>
              <a:off x="7292752" y="4205093"/>
              <a:ext cx="489055" cy="489055"/>
            </a:xfrm>
            <a:prstGeom prst="rect">
              <a:avLst/>
            </a:prstGeom>
          </p:spPr>
        </p:pic>
      </p:grpSp>
      <p:grpSp>
        <p:nvGrpSpPr>
          <p:cNvPr id="4" name="Group 3">
            <a:extLst>
              <a:ext uri="{FF2B5EF4-FFF2-40B4-BE49-F238E27FC236}">
                <a16:creationId xmlns:a16="http://schemas.microsoft.com/office/drawing/2014/main" id="{5F3062C5-97A6-D146-B86B-A84CAF8EA803}"/>
              </a:ext>
            </a:extLst>
          </p:cNvPr>
          <p:cNvGrpSpPr/>
          <p:nvPr/>
        </p:nvGrpSpPr>
        <p:grpSpPr>
          <a:xfrm>
            <a:off x="4141696" y="4504476"/>
            <a:ext cx="966415" cy="966415"/>
            <a:chOff x="4141696" y="3946537"/>
            <a:chExt cx="966415" cy="966415"/>
          </a:xfrm>
        </p:grpSpPr>
        <p:sp>
          <p:nvSpPr>
            <p:cNvPr id="14" name="Oval 13">
              <a:extLst>
                <a:ext uri="{FF2B5EF4-FFF2-40B4-BE49-F238E27FC236}">
                  <a16:creationId xmlns:a16="http://schemas.microsoft.com/office/drawing/2014/main" id="{85FBE294-D391-3F49-9C12-9B3C3B335B0D}"/>
                </a:ext>
              </a:extLst>
            </p:cNvPr>
            <p:cNvSpPr/>
            <p:nvPr/>
          </p:nvSpPr>
          <p:spPr bwMode="auto">
            <a:xfrm>
              <a:off x="4141696" y="3946537"/>
              <a:ext cx="966415" cy="966415"/>
            </a:xfrm>
            <a:prstGeom prst="ellipse">
              <a:avLst/>
            </a:prstGeom>
            <a:solidFill>
              <a:schemeClr val="bg1"/>
            </a:solidFill>
            <a:ln>
              <a:noFill/>
              <a:headEnd type="none" w="med" len="med"/>
              <a:tailEnd type="none" w="med" len="med"/>
            </a:ln>
            <a:effectLst>
              <a:outerShdw blurRad="190500" dist="508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pic>
          <p:nvPicPr>
            <p:cNvPr id="13" name="Picture 12">
              <a:extLst>
                <a:ext uri="{FF2B5EF4-FFF2-40B4-BE49-F238E27FC236}">
                  <a16:creationId xmlns:a16="http://schemas.microsoft.com/office/drawing/2014/main" id="{1030C26C-80D9-6045-8B52-F3601B46D1EB}"/>
                </a:ext>
              </a:extLst>
            </p:cNvPr>
            <p:cNvPicPr>
              <a:picLocks noChangeAspect="1"/>
            </p:cNvPicPr>
            <p:nvPr/>
          </p:nvPicPr>
          <p:blipFill>
            <a:blip r:embed="rId5"/>
            <a:stretch>
              <a:fillRect/>
            </a:stretch>
          </p:blipFill>
          <p:spPr>
            <a:xfrm rot="16200000">
              <a:off x="4313718" y="4146845"/>
              <a:ext cx="585675" cy="585675"/>
            </a:xfrm>
            <a:prstGeom prst="rect">
              <a:avLst/>
            </a:prstGeom>
          </p:spPr>
        </p:pic>
      </p:grpSp>
      <p:grpSp>
        <p:nvGrpSpPr>
          <p:cNvPr id="6" name="Group 5">
            <a:extLst>
              <a:ext uri="{FF2B5EF4-FFF2-40B4-BE49-F238E27FC236}">
                <a16:creationId xmlns:a16="http://schemas.microsoft.com/office/drawing/2014/main" id="{9FC67BE4-1F2B-D447-B29E-9D2DA04C0940}"/>
              </a:ext>
            </a:extLst>
          </p:cNvPr>
          <p:cNvGrpSpPr/>
          <p:nvPr/>
        </p:nvGrpSpPr>
        <p:grpSpPr>
          <a:xfrm>
            <a:off x="9946571" y="4504476"/>
            <a:ext cx="966415" cy="966415"/>
            <a:chOff x="9946571" y="3946537"/>
            <a:chExt cx="966415" cy="966415"/>
          </a:xfrm>
        </p:grpSpPr>
        <p:sp>
          <p:nvSpPr>
            <p:cNvPr id="16" name="Oval 15">
              <a:extLst>
                <a:ext uri="{FF2B5EF4-FFF2-40B4-BE49-F238E27FC236}">
                  <a16:creationId xmlns:a16="http://schemas.microsoft.com/office/drawing/2014/main" id="{B3031D9B-00FE-A644-8CD6-AC8D3C0B4117}"/>
                </a:ext>
              </a:extLst>
            </p:cNvPr>
            <p:cNvSpPr/>
            <p:nvPr/>
          </p:nvSpPr>
          <p:spPr bwMode="auto">
            <a:xfrm>
              <a:off x="9946571" y="3946537"/>
              <a:ext cx="966415" cy="966415"/>
            </a:xfrm>
            <a:prstGeom prst="ellipse">
              <a:avLst/>
            </a:prstGeom>
            <a:solidFill>
              <a:schemeClr val="bg1"/>
            </a:solidFill>
            <a:ln>
              <a:noFill/>
              <a:headEnd type="none" w="med" len="med"/>
              <a:tailEnd type="none" w="med" len="med"/>
            </a:ln>
            <a:effectLst>
              <a:outerShdw blurRad="190500" dist="508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pic>
          <p:nvPicPr>
            <p:cNvPr id="17" name="Picture 16">
              <a:extLst>
                <a:ext uri="{FF2B5EF4-FFF2-40B4-BE49-F238E27FC236}">
                  <a16:creationId xmlns:a16="http://schemas.microsoft.com/office/drawing/2014/main" id="{C0483172-169D-7448-8F22-48F444AC7419}"/>
                </a:ext>
              </a:extLst>
            </p:cNvPr>
            <p:cNvPicPr>
              <a:picLocks noChangeAspect="1"/>
            </p:cNvPicPr>
            <p:nvPr/>
          </p:nvPicPr>
          <p:blipFill>
            <a:blip r:embed="rId6"/>
            <a:stretch>
              <a:fillRect/>
            </a:stretch>
          </p:blipFill>
          <p:spPr>
            <a:xfrm>
              <a:off x="10102738" y="4092766"/>
              <a:ext cx="673957" cy="673957"/>
            </a:xfrm>
            <a:prstGeom prst="rect">
              <a:avLst/>
            </a:prstGeom>
          </p:spPr>
        </p:pic>
      </p:grpSp>
      <p:cxnSp>
        <p:nvCxnSpPr>
          <p:cNvPr id="32" name="Straight Connector 31">
            <a:extLst>
              <a:ext uri="{FF2B5EF4-FFF2-40B4-BE49-F238E27FC236}">
                <a16:creationId xmlns:a16="http://schemas.microsoft.com/office/drawing/2014/main" id="{F21CE852-EE9C-804E-8CF9-709C81984E7C}"/>
              </a:ext>
            </a:extLst>
          </p:cNvPr>
          <p:cNvCxnSpPr>
            <a:cxnSpLocks/>
            <a:stCxn id="14" idx="6"/>
            <a:endCxn id="15" idx="2"/>
          </p:cNvCxnSpPr>
          <p:nvPr/>
        </p:nvCxnSpPr>
        <p:spPr>
          <a:xfrm>
            <a:off x="5108111" y="4987684"/>
            <a:ext cx="1936023" cy="0"/>
          </a:xfrm>
          <a:prstGeom prst="line">
            <a:avLst/>
          </a:prstGeom>
          <a:ln w="12700">
            <a:solidFill>
              <a:schemeClr val="bg1">
                <a:lumMod val="85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34FC3D3F-06C3-1D4C-A775-B9A55D023FBD}"/>
              </a:ext>
            </a:extLst>
          </p:cNvPr>
          <p:cNvCxnSpPr>
            <a:cxnSpLocks/>
            <a:stCxn id="15" idx="6"/>
            <a:endCxn id="16" idx="2"/>
          </p:cNvCxnSpPr>
          <p:nvPr/>
        </p:nvCxnSpPr>
        <p:spPr>
          <a:xfrm>
            <a:off x="8010549" y="4987684"/>
            <a:ext cx="1936022" cy="0"/>
          </a:xfrm>
          <a:prstGeom prst="line">
            <a:avLst/>
          </a:prstGeom>
          <a:ln w="12700">
            <a:solidFill>
              <a:schemeClr val="bg1">
                <a:lumMod val="85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36" name="Title 16">
            <a:extLst>
              <a:ext uri="{FF2B5EF4-FFF2-40B4-BE49-F238E27FC236}">
                <a16:creationId xmlns:a16="http://schemas.microsoft.com/office/drawing/2014/main" id="{15027D94-FF5E-F446-863D-36DEEE9193B9}"/>
              </a:ext>
            </a:extLst>
          </p:cNvPr>
          <p:cNvSpPr>
            <a:spLocks noGrp="1"/>
          </p:cNvSpPr>
          <p:nvPr>
            <p:ph type="title"/>
          </p:nvPr>
        </p:nvSpPr>
        <p:spPr>
          <a:xfrm>
            <a:off x="588263" y="1352609"/>
            <a:ext cx="11018520" cy="615553"/>
          </a:xfrm>
        </p:spPr>
        <p:txBody>
          <a:bodyPr/>
          <a:lstStyle/>
          <a:p>
            <a:r>
              <a:rPr lang="en-US" sz="4000" dirty="0">
                <a:solidFill>
                  <a:schemeClr val="accent1"/>
                </a:solidFill>
              </a:rPr>
              <a:t>Unbox. Log in. Take off.</a:t>
            </a:r>
          </a:p>
        </p:txBody>
      </p:sp>
      <p:sp>
        <p:nvSpPr>
          <p:cNvPr id="37" name="Content Placeholder 20">
            <a:extLst>
              <a:ext uri="{FF2B5EF4-FFF2-40B4-BE49-F238E27FC236}">
                <a16:creationId xmlns:a16="http://schemas.microsoft.com/office/drawing/2014/main" id="{09E3C237-CB1C-DE4A-B891-BFF8B866D1D1}"/>
              </a:ext>
            </a:extLst>
          </p:cNvPr>
          <p:cNvSpPr>
            <a:spLocks noGrp="1"/>
          </p:cNvSpPr>
          <p:nvPr>
            <p:ph idx="1"/>
          </p:nvPr>
        </p:nvSpPr>
        <p:spPr>
          <a:xfrm>
            <a:off x="584200" y="2091101"/>
            <a:ext cx="5431757" cy="307777"/>
          </a:xfrm>
        </p:spPr>
        <p:txBody>
          <a:bodyPr/>
          <a:lstStyle/>
          <a:p>
            <a:pPr marL="0" indent="0">
              <a:buNone/>
            </a:pPr>
            <a:r>
              <a:rPr lang="en-US" sz="2000" dirty="0"/>
              <a:t>So easy, it’s just like magic</a:t>
            </a:r>
          </a:p>
        </p:txBody>
      </p:sp>
      <p:sp>
        <p:nvSpPr>
          <p:cNvPr id="38" name="Title 16">
            <a:extLst>
              <a:ext uri="{FF2B5EF4-FFF2-40B4-BE49-F238E27FC236}">
                <a16:creationId xmlns:a16="http://schemas.microsoft.com/office/drawing/2014/main" id="{548FE050-D1C9-6D40-8C8C-71BBFA16938D}"/>
              </a:ext>
            </a:extLst>
          </p:cNvPr>
          <p:cNvSpPr txBox="1">
            <a:spLocks/>
          </p:cNvSpPr>
          <p:nvPr/>
        </p:nvSpPr>
        <p:spPr>
          <a:xfrm>
            <a:off x="588263" y="817349"/>
            <a:ext cx="11018520" cy="615553"/>
          </a:xfrm>
          <a:prstGeom prst="rect">
            <a:avLst/>
          </a:prstGeom>
        </p:spPr>
        <p:txBody>
          <a:bodyPr vert="horz" wrap="square" lIns="0" tIns="0" rIns="0" bIns="0" rtlCol="0" anchor="t">
            <a:spAutoFit/>
          </a:bodyPr>
          <a:lstStyle>
            <a:lvl1pPr algn="l" defTabSz="932742" rtl="0" eaLnBrk="1" latinLnBrk="0" hangingPunct="1">
              <a:lnSpc>
                <a:spcPct val="100000"/>
              </a:lnSpc>
              <a:spcBef>
                <a:spcPct val="0"/>
              </a:spcBef>
              <a:buNone/>
              <a:defRPr lang="en-US" sz="3600" b="0" kern="1200" cap="none" spc="-5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marL="0" marR="0" lvl="0" indent="0" algn="l" defTabSz="932742" rtl="0" eaLnBrk="1" fontAlgn="auto" latinLnBrk="0" hangingPunct="1">
              <a:lnSpc>
                <a:spcPct val="100000"/>
              </a:lnSpc>
              <a:spcBef>
                <a:spcPct val="0"/>
              </a:spcBef>
              <a:spcAft>
                <a:spcPts val="0"/>
              </a:spcAft>
              <a:buClrTx/>
              <a:buSzTx/>
              <a:buFontTx/>
              <a:buNone/>
              <a:tabLst/>
              <a:defRPr/>
            </a:pPr>
            <a:r>
              <a:rPr kumimoji="0" lang="en-US" sz="4000" b="0" i="0" u="none" strike="noStrike" kern="1200" cap="none" spc="-50" normalizeH="0" baseline="0" noProof="0" dirty="0">
                <a:ln w="3175">
                  <a:noFill/>
                </a:ln>
                <a:solidFill>
                  <a:srgbClr val="000000"/>
                </a:solidFill>
                <a:effectLst/>
                <a:uLnTx/>
                <a:uFillTx/>
                <a:latin typeface="Segoe UI Semibold"/>
                <a:ea typeface="+mn-ea"/>
                <a:cs typeface="Segoe UI" pitchFamily="34" charset="0"/>
              </a:rPr>
              <a:t>Windows Autopilot</a:t>
            </a:r>
          </a:p>
        </p:txBody>
      </p:sp>
      <p:grpSp>
        <p:nvGrpSpPr>
          <p:cNvPr id="39" name="Group 38">
            <a:extLst>
              <a:ext uri="{FF2B5EF4-FFF2-40B4-BE49-F238E27FC236}">
                <a16:creationId xmlns:a16="http://schemas.microsoft.com/office/drawing/2014/main" id="{766EDAA4-CA1C-814F-A20E-9A6C7D97D89E}"/>
              </a:ext>
            </a:extLst>
          </p:cNvPr>
          <p:cNvGrpSpPr/>
          <p:nvPr/>
        </p:nvGrpSpPr>
        <p:grpSpPr>
          <a:xfrm>
            <a:off x="3916950" y="3057077"/>
            <a:ext cx="5026316" cy="1061830"/>
            <a:chOff x="371018" y="3985146"/>
            <a:chExt cx="6011643" cy="1269985"/>
          </a:xfrm>
        </p:grpSpPr>
        <p:grpSp>
          <p:nvGrpSpPr>
            <p:cNvPr id="40" name="Group 39">
              <a:extLst>
                <a:ext uri="{FF2B5EF4-FFF2-40B4-BE49-F238E27FC236}">
                  <a16:creationId xmlns:a16="http://schemas.microsoft.com/office/drawing/2014/main" id="{7A4AD06E-6181-B34A-9170-1B4447FD765B}"/>
                </a:ext>
              </a:extLst>
            </p:cNvPr>
            <p:cNvGrpSpPr/>
            <p:nvPr/>
          </p:nvGrpSpPr>
          <p:grpSpPr>
            <a:xfrm>
              <a:off x="371018" y="3985147"/>
              <a:ext cx="624828" cy="570683"/>
              <a:chOff x="5074049" y="2456557"/>
              <a:chExt cx="2131368" cy="1946671"/>
            </a:xfrm>
            <a:solidFill>
              <a:schemeClr val="bg1">
                <a:lumMod val="85000"/>
              </a:schemeClr>
            </a:solidFill>
          </p:grpSpPr>
          <p:sp>
            <p:nvSpPr>
              <p:cNvPr id="45" name="Freeform 44">
                <a:extLst>
                  <a:ext uri="{FF2B5EF4-FFF2-40B4-BE49-F238E27FC236}">
                    <a16:creationId xmlns:a16="http://schemas.microsoft.com/office/drawing/2014/main" id="{11243995-C1B3-6B4C-95FD-05A371BE369F}"/>
                  </a:ext>
                </a:extLst>
              </p:cNvPr>
              <p:cNvSpPr/>
              <p:nvPr/>
            </p:nvSpPr>
            <p:spPr>
              <a:xfrm>
                <a:off x="5074049" y="2457450"/>
                <a:ext cx="801494" cy="1945778"/>
              </a:xfrm>
              <a:custGeom>
                <a:avLst/>
                <a:gdLst>
                  <a:gd name="connsiteX0" fmla="*/ 892 w 801494"/>
                  <a:gd name="connsiteY0" fmla="*/ 834926 h 1945778"/>
                  <a:gd name="connsiteX1" fmla="*/ 39272 w 801494"/>
                  <a:gd name="connsiteY1" fmla="*/ 1222474 h 1945778"/>
                  <a:gd name="connsiteX2" fmla="*/ 171366 w 801494"/>
                  <a:gd name="connsiteY2" fmla="*/ 1580555 h 1945778"/>
                  <a:gd name="connsiteX3" fmla="*/ 415920 w 801494"/>
                  <a:gd name="connsiteY3" fmla="*/ 1843981 h 1945778"/>
                  <a:gd name="connsiteX4" fmla="*/ 797032 w 801494"/>
                  <a:gd name="connsiteY4" fmla="*/ 1945779 h 1945778"/>
                  <a:gd name="connsiteX5" fmla="*/ 797032 w 801494"/>
                  <a:gd name="connsiteY5" fmla="*/ 1563588 h 1945778"/>
                  <a:gd name="connsiteX6" fmla="*/ 579254 w 801494"/>
                  <a:gd name="connsiteY6" fmla="*/ 1489472 h 1945778"/>
                  <a:gd name="connsiteX7" fmla="*/ 449837 w 801494"/>
                  <a:gd name="connsiteY7" fmla="*/ 1304627 h 1945778"/>
                  <a:gd name="connsiteX8" fmla="*/ 389144 w 801494"/>
                  <a:gd name="connsiteY8" fmla="*/ 1067098 h 1945778"/>
                  <a:gd name="connsiteX9" fmla="*/ 373079 w 801494"/>
                  <a:gd name="connsiteY9" fmla="*/ 835819 h 1945778"/>
                  <a:gd name="connsiteX10" fmla="*/ 801495 w 801494"/>
                  <a:gd name="connsiteY10" fmla="*/ 835819 h 1945778"/>
                  <a:gd name="connsiteX11" fmla="*/ 801495 w 801494"/>
                  <a:gd name="connsiteY11" fmla="*/ 0 h 1945778"/>
                  <a:gd name="connsiteX12" fmla="*/ 0 w 801494"/>
                  <a:gd name="connsiteY12" fmla="*/ 0 h 1945778"/>
                  <a:gd name="connsiteX13" fmla="*/ 0 w 801494"/>
                  <a:gd name="connsiteY13" fmla="*/ 834926 h 19457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01494" h="1945778">
                    <a:moveTo>
                      <a:pt x="892" y="834926"/>
                    </a:moveTo>
                    <a:cubicBezTo>
                      <a:pt x="892" y="961727"/>
                      <a:pt x="13388" y="1090315"/>
                      <a:pt x="39272" y="1222474"/>
                    </a:cubicBezTo>
                    <a:cubicBezTo>
                      <a:pt x="65155" y="1354633"/>
                      <a:pt x="108889" y="1473399"/>
                      <a:pt x="171366" y="1580555"/>
                    </a:cubicBezTo>
                    <a:cubicBezTo>
                      <a:pt x="232951" y="1687711"/>
                      <a:pt x="315064" y="1775222"/>
                      <a:pt x="415920" y="1843981"/>
                    </a:cubicBezTo>
                    <a:cubicBezTo>
                      <a:pt x="517669" y="1911846"/>
                      <a:pt x="644409" y="1945779"/>
                      <a:pt x="797032" y="1945779"/>
                    </a:cubicBezTo>
                    <a:lnTo>
                      <a:pt x="797032" y="1563588"/>
                    </a:lnTo>
                    <a:cubicBezTo>
                      <a:pt x="707779" y="1563588"/>
                      <a:pt x="634591" y="1538585"/>
                      <a:pt x="579254" y="1489472"/>
                    </a:cubicBezTo>
                    <a:cubicBezTo>
                      <a:pt x="523024" y="1440359"/>
                      <a:pt x="480183" y="1378744"/>
                      <a:pt x="449837" y="1304627"/>
                    </a:cubicBezTo>
                    <a:cubicBezTo>
                      <a:pt x="419490" y="1230511"/>
                      <a:pt x="398962" y="1151930"/>
                      <a:pt x="389144" y="1067098"/>
                    </a:cubicBezTo>
                    <a:cubicBezTo>
                      <a:pt x="378434" y="983158"/>
                      <a:pt x="373079" y="905470"/>
                      <a:pt x="373079" y="835819"/>
                    </a:cubicBezTo>
                    <a:lnTo>
                      <a:pt x="801495" y="835819"/>
                    </a:lnTo>
                    <a:lnTo>
                      <a:pt x="801495" y="0"/>
                    </a:lnTo>
                    <a:lnTo>
                      <a:pt x="0" y="0"/>
                    </a:lnTo>
                    <a:lnTo>
                      <a:pt x="0" y="834926"/>
                    </a:lnTo>
                    <a:close/>
                  </a:path>
                </a:pathLst>
              </a:custGeom>
              <a:solidFill>
                <a:schemeClr val="accent1"/>
              </a:solidFill>
              <a:ln w="8925" cap="flat">
                <a:noFill/>
                <a:prstDash val="solid"/>
                <a:miter/>
              </a:ln>
            </p:spPr>
            <p:txBody>
              <a:bodyPr rtlCol="0" anchor="ct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0078D4"/>
                  </a:solidFill>
                  <a:effectLst/>
                  <a:uLnTx/>
                  <a:uFillTx/>
                  <a:latin typeface="Segoe UI"/>
                  <a:ea typeface="+mn-ea"/>
                  <a:cs typeface="+mn-cs"/>
                </a:endParaRPr>
              </a:p>
            </p:txBody>
          </p:sp>
          <p:sp>
            <p:nvSpPr>
              <p:cNvPr id="46" name="Freeform 45">
                <a:extLst>
                  <a:ext uri="{FF2B5EF4-FFF2-40B4-BE49-F238E27FC236}">
                    <a16:creationId xmlns:a16="http://schemas.microsoft.com/office/drawing/2014/main" id="{70CB2868-6972-E04E-85CE-8FC4241481A6}"/>
                  </a:ext>
                </a:extLst>
              </p:cNvPr>
              <p:cNvSpPr/>
              <p:nvPr/>
            </p:nvSpPr>
            <p:spPr>
              <a:xfrm>
                <a:off x="6396783" y="2456557"/>
                <a:ext cx="808634" cy="1946671"/>
              </a:xfrm>
              <a:custGeom>
                <a:avLst/>
                <a:gdLst>
                  <a:gd name="connsiteX0" fmla="*/ 0 w 808634"/>
                  <a:gd name="connsiteY0" fmla="*/ 835819 h 1946671"/>
                  <a:gd name="connsiteX1" fmla="*/ 16958 w 808634"/>
                  <a:gd name="connsiteY1" fmla="*/ 1091208 h 1946671"/>
                  <a:gd name="connsiteX2" fmla="*/ 73188 w 808634"/>
                  <a:gd name="connsiteY2" fmla="*/ 1346597 h 1946671"/>
                  <a:gd name="connsiteX3" fmla="*/ 174044 w 808634"/>
                  <a:gd name="connsiteY3" fmla="*/ 1578769 h 1946671"/>
                  <a:gd name="connsiteX4" fmla="*/ 323989 w 808634"/>
                  <a:gd name="connsiteY4" fmla="*/ 1769864 h 1946671"/>
                  <a:gd name="connsiteX5" fmla="*/ 530164 w 808634"/>
                  <a:gd name="connsiteY5" fmla="*/ 1899344 h 1946671"/>
                  <a:gd name="connsiteX6" fmla="*/ 797032 w 808634"/>
                  <a:gd name="connsiteY6" fmla="*/ 1946672 h 1946671"/>
                  <a:gd name="connsiteX7" fmla="*/ 797032 w 808634"/>
                  <a:gd name="connsiteY7" fmla="*/ 1564481 h 1946671"/>
                  <a:gd name="connsiteX8" fmla="*/ 639946 w 808634"/>
                  <a:gd name="connsiteY8" fmla="*/ 1528762 h 1946671"/>
                  <a:gd name="connsiteX9" fmla="*/ 526594 w 808634"/>
                  <a:gd name="connsiteY9" fmla="*/ 1435894 h 1946671"/>
                  <a:gd name="connsiteX10" fmla="*/ 452514 w 808634"/>
                  <a:gd name="connsiteY10" fmla="*/ 1302841 h 1946671"/>
                  <a:gd name="connsiteX11" fmla="*/ 408780 w 808634"/>
                  <a:gd name="connsiteY11" fmla="*/ 1147465 h 1946671"/>
                  <a:gd name="connsiteX12" fmla="*/ 386467 w 808634"/>
                  <a:gd name="connsiteY12" fmla="*/ 985837 h 1946671"/>
                  <a:gd name="connsiteX13" fmla="*/ 380219 w 808634"/>
                  <a:gd name="connsiteY13" fmla="*/ 835819 h 1946671"/>
                  <a:gd name="connsiteX14" fmla="*/ 808635 w 808634"/>
                  <a:gd name="connsiteY14" fmla="*/ 835819 h 1946671"/>
                  <a:gd name="connsiteX15" fmla="*/ 808635 w 808634"/>
                  <a:gd name="connsiteY15" fmla="*/ 0 h 1946671"/>
                  <a:gd name="connsiteX16" fmla="*/ 0 w 808634"/>
                  <a:gd name="connsiteY16" fmla="*/ 0 h 1946671"/>
                  <a:gd name="connsiteX17" fmla="*/ 0 w 808634"/>
                  <a:gd name="connsiteY17" fmla="*/ 835819 h 19466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808634" h="1946671">
                    <a:moveTo>
                      <a:pt x="0" y="835819"/>
                    </a:moveTo>
                    <a:cubicBezTo>
                      <a:pt x="0" y="918865"/>
                      <a:pt x="5355" y="1003697"/>
                      <a:pt x="16958" y="1091208"/>
                    </a:cubicBezTo>
                    <a:cubicBezTo>
                      <a:pt x="28561" y="1179612"/>
                      <a:pt x="47304" y="1263551"/>
                      <a:pt x="73188" y="1346597"/>
                    </a:cubicBezTo>
                    <a:cubicBezTo>
                      <a:pt x="99071" y="1428750"/>
                      <a:pt x="132987" y="1506438"/>
                      <a:pt x="174044" y="1578769"/>
                    </a:cubicBezTo>
                    <a:cubicBezTo>
                      <a:pt x="215100" y="1651992"/>
                      <a:pt x="265082" y="1715393"/>
                      <a:pt x="323989" y="1769864"/>
                    </a:cubicBezTo>
                    <a:cubicBezTo>
                      <a:pt x="382004" y="1824335"/>
                      <a:pt x="450729" y="1867198"/>
                      <a:pt x="530164" y="1899344"/>
                    </a:cubicBezTo>
                    <a:cubicBezTo>
                      <a:pt x="608708" y="1930598"/>
                      <a:pt x="697961" y="1946672"/>
                      <a:pt x="797032" y="1946672"/>
                    </a:cubicBezTo>
                    <a:lnTo>
                      <a:pt x="797032" y="1564481"/>
                    </a:lnTo>
                    <a:cubicBezTo>
                      <a:pt x="737232" y="1564481"/>
                      <a:pt x="684573" y="1552873"/>
                      <a:pt x="639946" y="1528762"/>
                    </a:cubicBezTo>
                    <a:cubicBezTo>
                      <a:pt x="595320" y="1505545"/>
                      <a:pt x="557833" y="1474292"/>
                      <a:pt x="526594" y="1435894"/>
                    </a:cubicBezTo>
                    <a:cubicBezTo>
                      <a:pt x="496248" y="1397496"/>
                      <a:pt x="471257" y="1353741"/>
                      <a:pt x="452514" y="1302841"/>
                    </a:cubicBezTo>
                    <a:cubicBezTo>
                      <a:pt x="433771" y="1252835"/>
                      <a:pt x="419490" y="1201043"/>
                      <a:pt x="408780" y="1147465"/>
                    </a:cubicBezTo>
                    <a:cubicBezTo>
                      <a:pt x="398069" y="1093887"/>
                      <a:pt x="390929" y="1039416"/>
                      <a:pt x="386467" y="985837"/>
                    </a:cubicBezTo>
                    <a:cubicBezTo>
                      <a:pt x="382896" y="931366"/>
                      <a:pt x="380219" y="881360"/>
                      <a:pt x="380219" y="835819"/>
                    </a:cubicBezTo>
                    <a:lnTo>
                      <a:pt x="808635" y="835819"/>
                    </a:lnTo>
                    <a:lnTo>
                      <a:pt x="808635" y="0"/>
                    </a:lnTo>
                    <a:lnTo>
                      <a:pt x="0" y="0"/>
                    </a:lnTo>
                    <a:lnTo>
                      <a:pt x="0" y="835819"/>
                    </a:lnTo>
                    <a:close/>
                  </a:path>
                </a:pathLst>
              </a:custGeom>
              <a:solidFill>
                <a:schemeClr val="accent1"/>
              </a:solidFill>
              <a:ln w="8925" cap="flat">
                <a:noFill/>
                <a:prstDash val="solid"/>
                <a:miter/>
              </a:ln>
            </p:spPr>
            <p:txBody>
              <a:bodyPr rtlCol="0" anchor="ct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0078D4"/>
                  </a:solidFill>
                  <a:effectLst/>
                  <a:uLnTx/>
                  <a:uFillTx/>
                  <a:latin typeface="Segoe UI"/>
                  <a:ea typeface="+mn-ea"/>
                  <a:cs typeface="+mn-cs"/>
                </a:endParaRPr>
              </a:p>
            </p:txBody>
          </p:sp>
        </p:grpSp>
        <p:sp>
          <p:nvSpPr>
            <p:cNvPr id="41" name="Rectangle 40">
              <a:extLst>
                <a:ext uri="{FF2B5EF4-FFF2-40B4-BE49-F238E27FC236}">
                  <a16:creationId xmlns:a16="http://schemas.microsoft.com/office/drawing/2014/main" id="{27EF6262-0A07-2A41-B5D7-0473419B318E}"/>
                </a:ext>
              </a:extLst>
            </p:cNvPr>
            <p:cNvSpPr/>
            <p:nvPr/>
          </p:nvSpPr>
          <p:spPr bwMode="auto">
            <a:xfrm>
              <a:off x="1087819" y="3985147"/>
              <a:ext cx="4740557" cy="1269984"/>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l" defTabSz="914367" rtl="0" eaLnBrk="1" fontAlgn="auto" latinLnBrk="0" hangingPunct="1">
                <a:lnSpc>
                  <a:spcPct val="100000"/>
                </a:lnSpc>
                <a:spcBef>
                  <a:spcPts val="0"/>
                </a:spcBef>
                <a:spcAft>
                  <a:spcPts val="1200"/>
                </a:spcAft>
                <a:buClrTx/>
                <a:buSzTx/>
                <a:buFontTx/>
                <a:buNone/>
                <a:tabLst/>
                <a:defRPr/>
              </a:pPr>
              <a:r>
                <a:rPr kumimoji="0" lang="en-US" sz="1400" b="0" i="0" u="none" strike="noStrike" kern="1200" cap="none" spc="0" normalizeH="0" baseline="0" noProof="0" dirty="0">
                  <a:ln>
                    <a:noFill/>
                  </a:ln>
                  <a:solidFill>
                    <a:srgbClr val="0078D4"/>
                  </a:solidFill>
                  <a:effectLst/>
                  <a:uLnTx/>
                  <a:uFillTx/>
                  <a:latin typeface="Segoe UI"/>
                  <a:ea typeface="+mn-ea"/>
                  <a:cs typeface="+mn-cs"/>
                </a:rPr>
                <a:t>Everything will get loaded onto those machines automatically, once the user logs in.</a:t>
              </a:r>
            </a:p>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300" normalizeH="0" baseline="0" noProof="0" dirty="0">
                  <a:ln>
                    <a:noFill/>
                  </a:ln>
                  <a:solidFill>
                    <a:srgbClr val="000000"/>
                  </a:solidFill>
                  <a:effectLst/>
                  <a:uLnTx/>
                  <a:uFillTx/>
                  <a:latin typeface="Segoe UI Semibold"/>
                  <a:ea typeface="+mn-ea"/>
                  <a:cs typeface="Segoe UI" panose="020B0502040204020203" pitchFamily="34" charset="0"/>
                </a:rPr>
                <a:t>MINA AITELHADJ </a:t>
              </a:r>
            </a:p>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737373"/>
                  </a:solidFill>
                  <a:effectLst/>
                  <a:uLnTx/>
                  <a:uFillTx/>
                  <a:latin typeface="Segoe UI" panose="020B0502040204020203" pitchFamily="34" charset="0"/>
                  <a:ea typeface="+mn-ea"/>
                  <a:cs typeface="Segoe UI" panose="020B0502040204020203" pitchFamily="34" charset="0"/>
                </a:rPr>
                <a:t>Program Manager, Microsoft Core Services Engineering and Operations</a:t>
              </a:r>
            </a:p>
          </p:txBody>
        </p:sp>
        <p:grpSp>
          <p:nvGrpSpPr>
            <p:cNvPr id="42" name="Group 41">
              <a:extLst>
                <a:ext uri="{FF2B5EF4-FFF2-40B4-BE49-F238E27FC236}">
                  <a16:creationId xmlns:a16="http://schemas.microsoft.com/office/drawing/2014/main" id="{29E4D1A4-BF8B-FF4E-9B10-784E490F68EA}"/>
                </a:ext>
              </a:extLst>
            </p:cNvPr>
            <p:cNvGrpSpPr/>
            <p:nvPr/>
          </p:nvGrpSpPr>
          <p:grpSpPr>
            <a:xfrm rot="10800000">
              <a:off x="5757833" y="3985146"/>
              <a:ext cx="624828" cy="570683"/>
              <a:chOff x="5074049" y="2456557"/>
              <a:chExt cx="2131368" cy="1946671"/>
            </a:xfrm>
            <a:solidFill>
              <a:schemeClr val="bg1">
                <a:lumMod val="85000"/>
              </a:schemeClr>
            </a:solidFill>
          </p:grpSpPr>
          <p:sp>
            <p:nvSpPr>
              <p:cNvPr id="43" name="Freeform 42">
                <a:extLst>
                  <a:ext uri="{FF2B5EF4-FFF2-40B4-BE49-F238E27FC236}">
                    <a16:creationId xmlns:a16="http://schemas.microsoft.com/office/drawing/2014/main" id="{58EE10FD-6B68-2A41-9314-7681179C8034}"/>
                  </a:ext>
                </a:extLst>
              </p:cNvPr>
              <p:cNvSpPr/>
              <p:nvPr/>
            </p:nvSpPr>
            <p:spPr>
              <a:xfrm>
                <a:off x="5074049" y="2457450"/>
                <a:ext cx="801494" cy="1945778"/>
              </a:xfrm>
              <a:custGeom>
                <a:avLst/>
                <a:gdLst>
                  <a:gd name="connsiteX0" fmla="*/ 892 w 801494"/>
                  <a:gd name="connsiteY0" fmla="*/ 834926 h 1945778"/>
                  <a:gd name="connsiteX1" fmla="*/ 39272 w 801494"/>
                  <a:gd name="connsiteY1" fmla="*/ 1222474 h 1945778"/>
                  <a:gd name="connsiteX2" fmla="*/ 171366 w 801494"/>
                  <a:gd name="connsiteY2" fmla="*/ 1580555 h 1945778"/>
                  <a:gd name="connsiteX3" fmla="*/ 415920 w 801494"/>
                  <a:gd name="connsiteY3" fmla="*/ 1843981 h 1945778"/>
                  <a:gd name="connsiteX4" fmla="*/ 797032 w 801494"/>
                  <a:gd name="connsiteY4" fmla="*/ 1945779 h 1945778"/>
                  <a:gd name="connsiteX5" fmla="*/ 797032 w 801494"/>
                  <a:gd name="connsiteY5" fmla="*/ 1563588 h 1945778"/>
                  <a:gd name="connsiteX6" fmla="*/ 579254 w 801494"/>
                  <a:gd name="connsiteY6" fmla="*/ 1489472 h 1945778"/>
                  <a:gd name="connsiteX7" fmla="*/ 449837 w 801494"/>
                  <a:gd name="connsiteY7" fmla="*/ 1304627 h 1945778"/>
                  <a:gd name="connsiteX8" fmla="*/ 389144 w 801494"/>
                  <a:gd name="connsiteY8" fmla="*/ 1067098 h 1945778"/>
                  <a:gd name="connsiteX9" fmla="*/ 373079 w 801494"/>
                  <a:gd name="connsiteY9" fmla="*/ 835819 h 1945778"/>
                  <a:gd name="connsiteX10" fmla="*/ 801495 w 801494"/>
                  <a:gd name="connsiteY10" fmla="*/ 835819 h 1945778"/>
                  <a:gd name="connsiteX11" fmla="*/ 801495 w 801494"/>
                  <a:gd name="connsiteY11" fmla="*/ 0 h 1945778"/>
                  <a:gd name="connsiteX12" fmla="*/ 0 w 801494"/>
                  <a:gd name="connsiteY12" fmla="*/ 0 h 1945778"/>
                  <a:gd name="connsiteX13" fmla="*/ 0 w 801494"/>
                  <a:gd name="connsiteY13" fmla="*/ 834926 h 19457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01494" h="1945778">
                    <a:moveTo>
                      <a:pt x="892" y="834926"/>
                    </a:moveTo>
                    <a:cubicBezTo>
                      <a:pt x="892" y="961727"/>
                      <a:pt x="13388" y="1090315"/>
                      <a:pt x="39272" y="1222474"/>
                    </a:cubicBezTo>
                    <a:cubicBezTo>
                      <a:pt x="65155" y="1354633"/>
                      <a:pt x="108889" y="1473399"/>
                      <a:pt x="171366" y="1580555"/>
                    </a:cubicBezTo>
                    <a:cubicBezTo>
                      <a:pt x="232951" y="1687711"/>
                      <a:pt x="315064" y="1775222"/>
                      <a:pt x="415920" y="1843981"/>
                    </a:cubicBezTo>
                    <a:cubicBezTo>
                      <a:pt x="517669" y="1911846"/>
                      <a:pt x="644409" y="1945779"/>
                      <a:pt x="797032" y="1945779"/>
                    </a:cubicBezTo>
                    <a:lnTo>
                      <a:pt x="797032" y="1563588"/>
                    </a:lnTo>
                    <a:cubicBezTo>
                      <a:pt x="707779" y="1563588"/>
                      <a:pt x="634591" y="1538585"/>
                      <a:pt x="579254" y="1489472"/>
                    </a:cubicBezTo>
                    <a:cubicBezTo>
                      <a:pt x="523024" y="1440359"/>
                      <a:pt x="480183" y="1378744"/>
                      <a:pt x="449837" y="1304627"/>
                    </a:cubicBezTo>
                    <a:cubicBezTo>
                      <a:pt x="419490" y="1230511"/>
                      <a:pt x="398962" y="1151930"/>
                      <a:pt x="389144" y="1067098"/>
                    </a:cubicBezTo>
                    <a:cubicBezTo>
                      <a:pt x="378434" y="983158"/>
                      <a:pt x="373079" y="905470"/>
                      <a:pt x="373079" y="835819"/>
                    </a:cubicBezTo>
                    <a:lnTo>
                      <a:pt x="801495" y="835819"/>
                    </a:lnTo>
                    <a:lnTo>
                      <a:pt x="801495" y="0"/>
                    </a:lnTo>
                    <a:lnTo>
                      <a:pt x="0" y="0"/>
                    </a:lnTo>
                    <a:lnTo>
                      <a:pt x="0" y="834926"/>
                    </a:lnTo>
                    <a:close/>
                  </a:path>
                </a:pathLst>
              </a:custGeom>
              <a:solidFill>
                <a:schemeClr val="accent1"/>
              </a:solidFill>
              <a:ln w="8925" cap="flat">
                <a:noFill/>
                <a:prstDash val="solid"/>
                <a:miter/>
              </a:ln>
            </p:spPr>
            <p:txBody>
              <a:bodyPr rtlCol="0" anchor="ct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0078D4"/>
                  </a:solidFill>
                  <a:effectLst/>
                  <a:uLnTx/>
                  <a:uFillTx/>
                  <a:latin typeface="Segoe UI"/>
                  <a:ea typeface="+mn-ea"/>
                  <a:cs typeface="+mn-cs"/>
                </a:endParaRPr>
              </a:p>
            </p:txBody>
          </p:sp>
          <p:sp>
            <p:nvSpPr>
              <p:cNvPr id="44" name="Freeform 43">
                <a:extLst>
                  <a:ext uri="{FF2B5EF4-FFF2-40B4-BE49-F238E27FC236}">
                    <a16:creationId xmlns:a16="http://schemas.microsoft.com/office/drawing/2014/main" id="{D6956142-1D91-2344-AAB8-71EF6BB40CCB}"/>
                  </a:ext>
                </a:extLst>
              </p:cNvPr>
              <p:cNvSpPr/>
              <p:nvPr/>
            </p:nvSpPr>
            <p:spPr>
              <a:xfrm>
                <a:off x="6396783" y="2456557"/>
                <a:ext cx="808634" cy="1946671"/>
              </a:xfrm>
              <a:custGeom>
                <a:avLst/>
                <a:gdLst>
                  <a:gd name="connsiteX0" fmla="*/ 0 w 808634"/>
                  <a:gd name="connsiteY0" fmla="*/ 835819 h 1946671"/>
                  <a:gd name="connsiteX1" fmla="*/ 16958 w 808634"/>
                  <a:gd name="connsiteY1" fmla="*/ 1091208 h 1946671"/>
                  <a:gd name="connsiteX2" fmla="*/ 73188 w 808634"/>
                  <a:gd name="connsiteY2" fmla="*/ 1346597 h 1946671"/>
                  <a:gd name="connsiteX3" fmla="*/ 174044 w 808634"/>
                  <a:gd name="connsiteY3" fmla="*/ 1578769 h 1946671"/>
                  <a:gd name="connsiteX4" fmla="*/ 323989 w 808634"/>
                  <a:gd name="connsiteY4" fmla="*/ 1769864 h 1946671"/>
                  <a:gd name="connsiteX5" fmla="*/ 530164 w 808634"/>
                  <a:gd name="connsiteY5" fmla="*/ 1899344 h 1946671"/>
                  <a:gd name="connsiteX6" fmla="*/ 797032 w 808634"/>
                  <a:gd name="connsiteY6" fmla="*/ 1946672 h 1946671"/>
                  <a:gd name="connsiteX7" fmla="*/ 797032 w 808634"/>
                  <a:gd name="connsiteY7" fmla="*/ 1564481 h 1946671"/>
                  <a:gd name="connsiteX8" fmla="*/ 639946 w 808634"/>
                  <a:gd name="connsiteY8" fmla="*/ 1528762 h 1946671"/>
                  <a:gd name="connsiteX9" fmla="*/ 526594 w 808634"/>
                  <a:gd name="connsiteY9" fmla="*/ 1435894 h 1946671"/>
                  <a:gd name="connsiteX10" fmla="*/ 452514 w 808634"/>
                  <a:gd name="connsiteY10" fmla="*/ 1302841 h 1946671"/>
                  <a:gd name="connsiteX11" fmla="*/ 408780 w 808634"/>
                  <a:gd name="connsiteY11" fmla="*/ 1147465 h 1946671"/>
                  <a:gd name="connsiteX12" fmla="*/ 386467 w 808634"/>
                  <a:gd name="connsiteY12" fmla="*/ 985837 h 1946671"/>
                  <a:gd name="connsiteX13" fmla="*/ 380219 w 808634"/>
                  <a:gd name="connsiteY13" fmla="*/ 835819 h 1946671"/>
                  <a:gd name="connsiteX14" fmla="*/ 808635 w 808634"/>
                  <a:gd name="connsiteY14" fmla="*/ 835819 h 1946671"/>
                  <a:gd name="connsiteX15" fmla="*/ 808635 w 808634"/>
                  <a:gd name="connsiteY15" fmla="*/ 0 h 1946671"/>
                  <a:gd name="connsiteX16" fmla="*/ 0 w 808634"/>
                  <a:gd name="connsiteY16" fmla="*/ 0 h 1946671"/>
                  <a:gd name="connsiteX17" fmla="*/ 0 w 808634"/>
                  <a:gd name="connsiteY17" fmla="*/ 835819 h 19466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808634" h="1946671">
                    <a:moveTo>
                      <a:pt x="0" y="835819"/>
                    </a:moveTo>
                    <a:cubicBezTo>
                      <a:pt x="0" y="918865"/>
                      <a:pt x="5355" y="1003697"/>
                      <a:pt x="16958" y="1091208"/>
                    </a:cubicBezTo>
                    <a:cubicBezTo>
                      <a:pt x="28561" y="1179612"/>
                      <a:pt x="47304" y="1263551"/>
                      <a:pt x="73188" y="1346597"/>
                    </a:cubicBezTo>
                    <a:cubicBezTo>
                      <a:pt x="99071" y="1428750"/>
                      <a:pt x="132987" y="1506438"/>
                      <a:pt x="174044" y="1578769"/>
                    </a:cubicBezTo>
                    <a:cubicBezTo>
                      <a:pt x="215100" y="1651992"/>
                      <a:pt x="265082" y="1715393"/>
                      <a:pt x="323989" y="1769864"/>
                    </a:cubicBezTo>
                    <a:cubicBezTo>
                      <a:pt x="382004" y="1824335"/>
                      <a:pt x="450729" y="1867198"/>
                      <a:pt x="530164" y="1899344"/>
                    </a:cubicBezTo>
                    <a:cubicBezTo>
                      <a:pt x="608708" y="1930598"/>
                      <a:pt x="697961" y="1946672"/>
                      <a:pt x="797032" y="1946672"/>
                    </a:cubicBezTo>
                    <a:lnTo>
                      <a:pt x="797032" y="1564481"/>
                    </a:lnTo>
                    <a:cubicBezTo>
                      <a:pt x="737232" y="1564481"/>
                      <a:pt x="684573" y="1552873"/>
                      <a:pt x="639946" y="1528762"/>
                    </a:cubicBezTo>
                    <a:cubicBezTo>
                      <a:pt x="595320" y="1505545"/>
                      <a:pt x="557833" y="1474292"/>
                      <a:pt x="526594" y="1435894"/>
                    </a:cubicBezTo>
                    <a:cubicBezTo>
                      <a:pt x="496248" y="1397496"/>
                      <a:pt x="471257" y="1353741"/>
                      <a:pt x="452514" y="1302841"/>
                    </a:cubicBezTo>
                    <a:cubicBezTo>
                      <a:pt x="433771" y="1252835"/>
                      <a:pt x="419490" y="1201043"/>
                      <a:pt x="408780" y="1147465"/>
                    </a:cubicBezTo>
                    <a:cubicBezTo>
                      <a:pt x="398069" y="1093887"/>
                      <a:pt x="390929" y="1039416"/>
                      <a:pt x="386467" y="985837"/>
                    </a:cubicBezTo>
                    <a:cubicBezTo>
                      <a:pt x="382896" y="931366"/>
                      <a:pt x="380219" y="881360"/>
                      <a:pt x="380219" y="835819"/>
                    </a:cubicBezTo>
                    <a:lnTo>
                      <a:pt x="808635" y="835819"/>
                    </a:lnTo>
                    <a:lnTo>
                      <a:pt x="808635" y="0"/>
                    </a:lnTo>
                    <a:lnTo>
                      <a:pt x="0" y="0"/>
                    </a:lnTo>
                    <a:lnTo>
                      <a:pt x="0" y="835819"/>
                    </a:lnTo>
                    <a:close/>
                  </a:path>
                </a:pathLst>
              </a:custGeom>
              <a:solidFill>
                <a:schemeClr val="accent1"/>
              </a:solidFill>
              <a:ln w="8925" cap="flat">
                <a:noFill/>
                <a:prstDash val="solid"/>
                <a:miter/>
              </a:ln>
            </p:spPr>
            <p:txBody>
              <a:bodyPr rtlCol="0" anchor="ct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0078D4"/>
                  </a:solidFill>
                  <a:effectLst/>
                  <a:uLnTx/>
                  <a:uFillTx/>
                  <a:latin typeface="Segoe UI"/>
                  <a:ea typeface="+mn-ea"/>
                  <a:cs typeface="+mn-cs"/>
                </a:endParaRPr>
              </a:p>
            </p:txBody>
          </p:sp>
        </p:grpSp>
      </p:grpSp>
    </p:spTree>
    <p:extLst>
      <p:ext uri="{BB962C8B-B14F-4D97-AF65-F5344CB8AC3E}">
        <p14:creationId xmlns:p14="http://schemas.microsoft.com/office/powerpoint/2010/main" val="37030769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grpId="0" nodeType="withEffect">
                                  <p:stCondLst>
                                    <p:cond delay="0"/>
                                  </p:stCondLst>
                                  <p:childTnLst>
                                    <p:animEffect transition="out" filter="fade">
                                      <p:cBhvr>
                                        <p:cTn id="6" dur="500" tmFilter="0, 0; .2, .5; .8, .5; 1, 0"/>
                                        <p:tgtEl>
                                          <p:spTgt spid="3"/>
                                        </p:tgtEl>
                                      </p:cBhvr>
                                    </p:animEffect>
                                    <p:animScale>
                                      <p:cBhvr>
                                        <p:cTn id="7" dur="250" autoRev="1" fill="hold"/>
                                        <p:tgtEl>
                                          <p:spTgt spid="3"/>
                                        </p:tgtEl>
                                      </p:cBhvr>
                                      <p:by x="105000" y="105000"/>
                                    </p:animScale>
                                  </p:childTnLst>
                                </p:cTn>
                              </p:par>
                              <p:par>
                                <p:cTn id="8" presetID="26" presetClass="emph" presetSubtype="0" fill="hold" nodeType="withEffect">
                                  <p:stCondLst>
                                    <p:cond delay="0"/>
                                  </p:stCondLst>
                                  <p:childTnLst>
                                    <p:animEffect transition="out" filter="fade">
                                      <p:cBhvr>
                                        <p:cTn id="9" dur="500" tmFilter="0, 0; .2, .5; .8, .5; 1, 0"/>
                                        <p:tgtEl>
                                          <p:spTgt spid="11"/>
                                        </p:tgtEl>
                                      </p:cBhvr>
                                    </p:animEffect>
                                    <p:animScale>
                                      <p:cBhvr>
                                        <p:cTn id="10" dur="250" autoRev="1" fill="hold"/>
                                        <p:tgtEl>
                                          <p:spTgt spid="11"/>
                                        </p:tgtEl>
                                      </p:cBhvr>
                                      <p:by x="105000" y="105000"/>
                                    </p:animScale>
                                  </p:childTnLst>
                                </p:cTn>
                              </p:par>
                            </p:childTnLst>
                          </p:cTn>
                        </p:par>
                        <p:par>
                          <p:cTn id="11" fill="hold">
                            <p:stCondLst>
                              <p:cond delay="500"/>
                            </p:stCondLst>
                            <p:childTnLst>
                              <p:par>
                                <p:cTn id="12" presetID="9" presetClass="entr" presetSubtype="0" fill="hold" grpId="0" nodeType="after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dissolve">
                                      <p:cBhvr>
                                        <p:cTn id="14" dur="500"/>
                                        <p:tgtEl>
                                          <p:spTgt spid="7"/>
                                        </p:tgtEl>
                                      </p:cBhvr>
                                    </p:animEffect>
                                  </p:childTnLst>
                                </p:cTn>
                              </p:par>
                            </p:childTnLst>
                          </p:cTn>
                        </p:par>
                        <p:par>
                          <p:cTn id="15" fill="hold">
                            <p:stCondLst>
                              <p:cond delay="1000"/>
                            </p:stCondLst>
                            <p:childTnLst>
                              <p:par>
                                <p:cTn id="16" presetID="26" presetClass="emph" presetSubtype="0" fill="hold" nodeType="afterEffect">
                                  <p:stCondLst>
                                    <p:cond delay="0"/>
                                  </p:stCondLst>
                                  <p:childTnLst>
                                    <p:animEffect transition="out" filter="fade">
                                      <p:cBhvr>
                                        <p:cTn id="17" dur="500" tmFilter="0, 0; .2, .5; .8, .5; 1, 0"/>
                                        <p:tgtEl>
                                          <p:spTgt spid="4"/>
                                        </p:tgtEl>
                                      </p:cBhvr>
                                    </p:animEffect>
                                    <p:animScale>
                                      <p:cBhvr>
                                        <p:cTn id="18" dur="250" autoRev="1" fill="hold"/>
                                        <p:tgtEl>
                                          <p:spTgt spid="4"/>
                                        </p:tgtEl>
                                      </p:cBhvr>
                                      <p:by x="105000" y="105000"/>
                                    </p:animScale>
                                  </p:childTnLst>
                                </p:cTn>
                              </p:par>
                            </p:childTnLst>
                          </p:cTn>
                        </p:par>
                        <p:par>
                          <p:cTn id="19" fill="hold">
                            <p:stCondLst>
                              <p:cond delay="1500"/>
                            </p:stCondLst>
                            <p:childTnLst>
                              <p:par>
                                <p:cTn id="20" presetID="9" presetClass="entr" presetSubtype="0" fill="hold" grpId="0" nodeType="after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dissolve">
                                      <p:cBhvr>
                                        <p:cTn id="22" dur="500"/>
                                        <p:tgtEl>
                                          <p:spTgt spid="8"/>
                                        </p:tgtEl>
                                      </p:cBhvr>
                                    </p:animEffect>
                                  </p:childTnLst>
                                </p:cTn>
                              </p:par>
                            </p:childTnLst>
                          </p:cTn>
                        </p:par>
                        <p:par>
                          <p:cTn id="23" fill="hold">
                            <p:stCondLst>
                              <p:cond delay="2000"/>
                            </p:stCondLst>
                            <p:childTnLst>
                              <p:par>
                                <p:cTn id="24" presetID="26" presetClass="emph" presetSubtype="0" fill="hold" nodeType="afterEffect">
                                  <p:stCondLst>
                                    <p:cond delay="0"/>
                                  </p:stCondLst>
                                  <p:childTnLst>
                                    <p:animEffect transition="out" filter="fade">
                                      <p:cBhvr>
                                        <p:cTn id="25" dur="500" tmFilter="0, 0; .2, .5; .8, .5; 1, 0"/>
                                        <p:tgtEl>
                                          <p:spTgt spid="5"/>
                                        </p:tgtEl>
                                      </p:cBhvr>
                                    </p:animEffect>
                                    <p:animScale>
                                      <p:cBhvr>
                                        <p:cTn id="26" dur="250" autoRev="1" fill="hold"/>
                                        <p:tgtEl>
                                          <p:spTgt spid="5"/>
                                        </p:tgtEl>
                                      </p:cBhvr>
                                      <p:by x="105000" y="105000"/>
                                    </p:animScale>
                                  </p:childTnLst>
                                </p:cTn>
                              </p:par>
                            </p:childTnLst>
                          </p:cTn>
                        </p:par>
                        <p:par>
                          <p:cTn id="27" fill="hold">
                            <p:stCondLst>
                              <p:cond delay="2500"/>
                            </p:stCondLst>
                            <p:childTnLst>
                              <p:par>
                                <p:cTn id="28" presetID="9" presetClass="entr" presetSubtype="0" fill="hold" grpId="0" nodeType="after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dissolve">
                                      <p:cBhvr>
                                        <p:cTn id="30" dur="500"/>
                                        <p:tgtEl>
                                          <p:spTgt spid="10"/>
                                        </p:tgtEl>
                                      </p:cBhvr>
                                    </p:animEffect>
                                  </p:childTnLst>
                                </p:cTn>
                              </p:par>
                            </p:childTnLst>
                          </p:cTn>
                        </p:par>
                        <p:par>
                          <p:cTn id="31" fill="hold">
                            <p:stCondLst>
                              <p:cond delay="3000"/>
                            </p:stCondLst>
                            <p:childTnLst>
                              <p:par>
                                <p:cTn id="32" presetID="26" presetClass="emph" presetSubtype="0" fill="hold" nodeType="afterEffect">
                                  <p:stCondLst>
                                    <p:cond delay="0"/>
                                  </p:stCondLst>
                                  <p:childTnLst>
                                    <p:animEffect transition="out" filter="fade">
                                      <p:cBhvr>
                                        <p:cTn id="33" dur="500" tmFilter="0, 0; .2, .5; .8, .5; 1, 0"/>
                                        <p:tgtEl>
                                          <p:spTgt spid="6"/>
                                        </p:tgtEl>
                                      </p:cBhvr>
                                    </p:animEffect>
                                    <p:animScale>
                                      <p:cBhvr>
                                        <p:cTn id="34" dur="250" autoRev="1" fill="hold"/>
                                        <p:tgtEl>
                                          <p:spTgt spid="6"/>
                                        </p:tgtEl>
                                      </p:cBhvr>
                                      <p:by x="105000" y="105000"/>
                                    </p:animScale>
                                  </p:childTnLst>
                                </p:cTn>
                              </p:par>
                            </p:childTnLst>
                          </p:cTn>
                        </p:par>
                        <p:par>
                          <p:cTn id="35" fill="hold">
                            <p:stCondLst>
                              <p:cond delay="3500"/>
                            </p:stCondLst>
                            <p:childTnLst>
                              <p:par>
                                <p:cTn id="36" presetID="9" presetClass="entr" presetSubtype="0" fill="hold" grpId="0" nodeType="afterEffect">
                                  <p:stCondLst>
                                    <p:cond delay="0"/>
                                  </p:stCondLst>
                                  <p:childTnLst>
                                    <p:set>
                                      <p:cBhvr>
                                        <p:cTn id="37" dur="1" fill="hold">
                                          <p:stCondLst>
                                            <p:cond delay="0"/>
                                          </p:stCondLst>
                                        </p:cTn>
                                        <p:tgtEl>
                                          <p:spTgt spid="9"/>
                                        </p:tgtEl>
                                        <p:attrNameLst>
                                          <p:attrName>style.visibility</p:attrName>
                                        </p:attrNameLst>
                                      </p:cBhvr>
                                      <p:to>
                                        <p:strVal val="visible"/>
                                      </p:to>
                                    </p:set>
                                    <p:animEffect transition="in" filter="dissolve">
                                      <p:cBhvr>
                                        <p:cTn id="38" dur="500"/>
                                        <p:tgtEl>
                                          <p:spTgt spid="9"/>
                                        </p:tgtEl>
                                      </p:cBhvr>
                                    </p:animEffect>
                                  </p:childTnLst>
                                </p:cTn>
                              </p:par>
                            </p:childTnLst>
                          </p:cTn>
                        </p:par>
                      </p:childTnLst>
                    </p:cTn>
                  </p:par>
                  <p:par>
                    <p:cTn id="39" fill="hold">
                      <p:stCondLst>
                        <p:cond delay="indefinite"/>
                      </p:stCondLst>
                      <p:childTnLst>
                        <p:par>
                          <p:cTn id="40" fill="hold">
                            <p:stCondLst>
                              <p:cond delay="0"/>
                            </p:stCondLst>
                            <p:childTnLst>
                              <p:par>
                                <p:cTn id="41" presetID="9" presetClass="entr" presetSubtype="0" fill="hold" nodeType="clickEffect">
                                  <p:stCondLst>
                                    <p:cond delay="0"/>
                                  </p:stCondLst>
                                  <p:childTnLst>
                                    <p:set>
                                      <p:cBhvr>
                                        <p:cTn id="42" dur="1" fill="hold">
                                          <p:stCondLst>
                                            <p:cond delay="0"/>
                                          </p:stCondLst>
                                        </p:cTn>
                                        <p:tgtEl>
                                          <p:spTgt spid="39"/>
                                        </p:tgtEl>
                                        <p:attrNameLst>
                                          <p:attrName>style.visibility</p:attrName>
                                        </p:attrNameLst>
                                      </p:cBhvr>
                                      <p:to>
                                        <p:strVal val="visible"/>
                                      </p:to>
                                    </p:set>
                                    <p:animEffect transition="in" filter="dissolve">
                                      <p:cBhvr>
                                        <p:cTn id="43"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P spid="3"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CE2C85-B353-44B2-8D67-670C40AD0D51}"/>
              </a:ext>
            </a:extLst>
          </p:cNvPr>
          <p:cNvSpPr>
            <a:spLocks noGrp="1"/>
          </p:cNvSpPr>
          <p:nvPr>
            <p:ph type="title"/>
          </p:nvPr>
        </p:nvSpPr>
        <p:spPr/>
        <p:txBody>
          <a:bodyPr/>
          <a:lstStyle/>
          <a:p>
            <a:r>
              <a:rPr lang="en-US" spc="-100">
                <a:latin typeface="Segoe Pro Semibold"/>
                <a:cs typeface="Segoe UI"/>
              </a:rPr>
              <a:t>Windows Autopilot Requirements </a:t>
            </a:r>
            <a:endParaRPr lang="en-IN" sz="2000" spc="-100">
              <a:ln w="3175">
                <a:noFill/>
              </a:ln>
              <a:latin typeface="Segoe UI Light" panose="020B0502040204020203" pitchFamily="34" charset="0"/>
              <a:cs typeface="Segoe UI Light" panose="020B0502040204020203" pitchFamily="34" charset="0"/>
            </a:endParaRPr>
          </a:p>
        </p:txBody>
      </p:sp>
      <p:sp>
        <p:nvSpPr>
          <p:cNvPr id="31" name="Text Placeholder 2">
            <a:extLst>
              <a:ext uri="{FF2B5EF4-FFF2-40B4-BE49-F238E27FC236}">
                <a16:creationId xmlns:a16="http://schemas.microsoft.com/office/drawing/2014/main" id="{DB503BB0-9D0B-4245-9298-7C34D53A458F}"/>
              </a:ext>
            </a:extLst>
          </p:cNvPr>
          <p:cNvSpPr txBox="1">
            <a:spLocks/>
          </p:cNvSpPr>
          <p:nvPr/>
        </p:nvSpPr>
        <p:spPr>
          <a:xfrm>
            <a:off x="431968" y="3067472"/>
            <a:ext cx="2926080" cy="932563"/>
          </a:xfrm>
          <a:prstGeom prst="rect">
            <a:avLst/>
          </a:prstGeom>
        </p:spPr>
        <p:txBody>
          <a:bodyPr vert="horz" wrap="square" lIns="146304" tIns="91440" rIns="146304" bIns="91440" rtlCol="0">
            <a:spAutoFit/>
          </a:bodyPr>
          <a:lstStyle>
            <a:lvl1pPr marL="0" marR="0" indent="0" algn="l" defTabSz="914367" rtl="0" eaLnBrk="1" fontAlgn="auto" latinLnBrk="0" hangingPunct="1">
              <a:lnSpc>
                <a:spcPct val="90000"/>
              </a:lnSpc>
              <a:spcBef>
                <a:spcPct val="20000"/>
              </a:spcBef>
              <a:spcAft>
                <a:spcPts val="0"/>
              </a:spcAft>
              <a:buClrTx/>
              <a:buSzPct val="90000"/>
              <a:buFont typeface="Arial" pitchFamily="34" charset="0"/>
              <a:buNone/>
              <a:tabLst/>
              <a:defRPr sz="3529" kern="1200" spc="0" baseline="0">
                <a:gradFill>
                  <a:gsLst>
                    <a:gs pos="1250">
                      <a:schemeClr val="tx1"/>
                    </a:gs>
                    <a:gs pos="100000">
                      <a:schemeClr val="tx1"/>
                    </a:gs>
                  </a:gsLst>
                  <a:lin ang="5400000" scaled="0"/>
                </a:gradFill>
                <a:latin typeface="+mj-lt"/>
                <a:ea typeface="+mn-ea"/>
                <a:cs typeface="+mn-cs"/>
              </a:defRPr>
            </a:lvl1pPr>
            <a:lvl2pPr marL="223944" marR="0" indent="0" algn="l" defTabSz="914367" rtl="0" eaLnBrk="1" fontAlgn="auto" latinLnBrk="0" hangingPunct="1">
              <a:lnSpc>
                <a:spcPct val="90000"/>
              </a:lnSpc>
              <a:spcBef>
                <a:spcPct val="20000"/>
              </a:spcBef>
              <a:spcAft>
                <a:spcPts val="0"/>
              </a:spcAft>
              <a:buClrTx/>
              <a:buSzPct val="90000"/>
              <a:buFont typeface="Arial" pitchFamily="34" charset="0"/>
              <a:buNone/>
              <a:tabLst/>
              <a:defRPr sz="2353" kern="1200" spc="0" baseline="0">
                <a:gradFill>
                  <a:gsLst>
                    <a:gs pos="1250">
                      <a:schemeClr val="tx1"/>
                    </a:gs>
                    <a:gs pos="100000">
                      <a:schemeClr val="tx1"/>
                    </a:gs>
                  </a:gsLst>
                  <a:lin ang="5400000" scaled="0"/>
                </a:gradFill>
                <a:latin typeface="+mn-lt"/>
                <a:ea typeface="+mn-ea"/>
                <a:cs typeface="+mn-cs"/>
              </a:defRPr>
            </a:lvl2pPr>
            <a:lvl3pPr marL="447887" marR="0" indent="0" algn="l" defTabSz="914367" rtl="0" eaLnBrk="1" fontAlgn="auto" latinLnBrk="0" hangingPunct="1">
              <a:lnSpc>
                <a:spcPct val="90000"/>
              </a:lnSpc>
              <a:spcBef>
                <a:spcPct val="20000"/>
              </a:spcBef>
              <a:spcAft>
                <a:spcPts val="0"/>
              </a:spcAft>
              <a:buClrTx/>
              <a:buSzPct val="90000"/>
              <a:buFont typeface="Arial" pitchFamily="34" charset="0"/>
              <a:buNone/>
              <a:tabLst/>
              <a:defRPr sz="1961" kern="1200" spc="0" baseline="0">
                <a:gradFill>
                  <a:gsLst>
                    <a:gs pos="1250">
                      <a:schemeClr val="tx1"/>
                    </a:gs>
                    <a:gs pos="100000">
                      <a:schemeClr val="tx1"/>
                    </a:gs>
                  </a:gsLst>
                  <a:lin ang="5400000" scaled="0"/>
                </a:gradFill>
                <a:latin typeface="+mn-lt"/>
                <a:ea typeface="+mn-ea"/>
                <a:cs typeface="+mn-cs"/>
              </a:defRPr>
            </a:lvl3pPr>
            <a:lvl4pPr marL="671830" marR="0" indent="0" algn="l" defTabSz="914367" rtl="0" eaLnBrk="1" fontAlgn="auto" latinLnBrk="0" hangingPunct="1">
              <a:lnSpc>
                <a:spcPct val="90000"/>
              </a:lnSpc>
              <a:spcBef>
                <a:spcPct val="20000"/>
              </a:spcBef>
              <a:spcAft>
                <a:spcPts val="0"/>
              </a:spcAft>
              <a:buClrTx/>
              <a:buSzPct val="90000"/>
              <a:buFont typeface="Arial" pitchFamily="34" charset="0"/>
              <a:buNone/>
              <a:tabLst/>
              <a:defRPr sz="1765" kern="1200" spc="0" baseline="0">
                <a:gradFill>
                  <a:gsLst>
                    <a:gs pos="1250">
                      <a:schemeClr val="tx1"/>
                    </a:gs>
                    <a:gs pos="100000">
                      <a:schemeClr val="tx1"/>
                    </a:gs>
                  </a:gsLst>
                  <a:lin ang="5400000" scaled="0"/>
                </a:gradFill>
                <a:latin typeface="+mn-lt"/>
                <a:ea typeface="+mn-ea"/>
                <a:cs typeface="+mn-cs"/>
              </a:defRPr>
            </a:lvl4pPr>
            <a:lvl5pPr marL="895773" marR="0" indent="0" algn="l" defTabSz="914367" rtl="0" eaLnBrk="1" fontAlgn="auto" latinLnBrk="0" hangingPunct="1">
              <a:lnSpc>
                <a:spcPct val="90000"/>
              </a:lnSpc>
              <a:spcBef>
                <a:spcPct val="20000"/>
              </a:spcBef>
              <a:spcAft>
                <a:spcPts val="0"/>
              </a:spcAft>
              <a:buClrTx/>
              <a:buSzPct val="90000"/>
              <a:buFont typeface="Arial" pitchFamily="34" charset="0"/>
              <a:buNone/>
              <a:tabLst/>
              <a:defRPr sz="1765" kern="1200" spc="0" baseline="0">
                <a:gradFill>
                  <a:gsLst>
                    <a:gs pos="1250">
                      <a:schemeClr val="tx1"/>
                    </a:gs>
                    <a:gs pos="100000">
                      <a:schemeClr val="tx1"/>
                    </a:gs>
                  </a:gsLst>
                  <a:lin ang="5400000" scaled="0"/>
                </a:gradFill>
                <a:latin typeface="+mn-lt"/>
                <a:ea typeface="+mn-ea"/>
                <a:cs typeface="+mn-cs"/>
              </a:defRPr>
            </a:lvl5pPr>
            <a:lvl6pPr marL="2514509"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6pPr>
            <a:lvl7pPr marL="2971693"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pPr marL="0" marR="0" lvl="0" indent="0" algn="ctr" defTabSz="914367" rtl="0" eaLnBrk="1" fontAlgn="auto" latinLnBrk="0" hangingPunct="1">
              <a:lnSpc>
                <a:spcPct val="90000"/>
              </a:lnSpc>
              <a:spcBef>
                <a:spcPct val="20000"/>
              </a:spcBef>
              <a:spcAft>
                <a:spcPts val="0"/>
              </a:spcAft>
              <a:buClrTx/>
              <a:buSzPct val="90000"/>
              <a:buFont typeface="Arial" pitchFamily="34" charset="0"/>
              <a:buNone/>
              <a:tabLst/>
              <a:defRPr/>
            </a:pPr>
            <a:r>
              <a:rPr kumimoji="0" lang="en-US" sz="1800" b="1" i="0" u="none" strike="noStrike" kern="1200" cap="none" spc="0" normalizeH="0" baseline="0" noProof="0">
                <a:ln>
                  <a:noFill/>
                </a:ln>
                <a:solidFill>
                  <a:prstClr val="black">
                    <a:lumMod val="90000"/>
                    <a:lumOff val="10000"/>
                  </a:prstClr>
                </a:solidFill>
                <a:effectLst/>
                <a:uLnTx/>
                <a:uFillTx/>
                <a:latin typeface="Segoe UI Light" panose="020B0502040204020203" pitchFamily="34" charset="0"/>
                <a:ea typeface="+mn-ea"/>
                <a:cs typeface="Segoe UI Light" panose="020B0502040204020203" pitchFamily="34" charset="0"/>
              </a:rPr>
              <a:t>Autopilot is a cloud-based deployment technology </a:t>
            </a:r>
            <a:r>
              <a:rPr kumimoji="0" lang="en-US" sz="1800" b="0" i="0" u="none" strike="noStrike" kern="1200" cap="none" spc="0" normalizeH="0" baseline="0" noProof="0">
                <a:ln>
                  <a:noFill/>
                </a:ln>
                <a:solidFill>
                  <a:prstClr val="black">
                    <a:lumMod val="90000"/>
                    <a:lumOff val="10000"/>
                  </a:prstClr>
                </a:solidFill>
                <a:effectLst/>
                <a:uLnTx/>
                <a:uFillTx/>
                <a:latin typeface="Segoe UI Light" panose="020B0502040204020203" pitchFamily="34" charset="0"/>
                <a:ea typeface="+mn-ea"/>
                <a:cs typeface="Segoe UI Light" panose="020B0502040204020203" pitchFamily="34" charset="0"/>
              </a:rPr>
              <a:t>included in Windows 10 Pro</a:t>
            </a:r>
          </a:p>
        </p:txBody>
      </p:sp>
      <p:sp>
        <p:nvSpPr>
          <p:cNvPr id="32" name="TextBox 31">
            <a:extLst>
              <a:ext uri="{FF2B5EF4-FFF2-40B4-BE49-F238E27FC236}">
                <a16:creationId xmlns:a16="http://schemas.microsoft.com/office/drawing/2014/main" id="{236AA238-8E61-4738-BD02-70B1AA995C22}"/>
              </a:ext>
            </a:extLst>
          </p:cNvPr>
          <p:cNvSpPr txBox="1"/>
          <p:nvPr/>
        </p:nvSpPr>
        <p:spPr>
          <a:xfrm>
            <a:off x="309531" y="4354230"/>
            <a:ext cx="3383280" cy="2077492"/>
          </a:xfrm>
          <a:prstGeom prst="rect">
            <a:avLst/>
          </a:prstGeom>
          <a:noFill/>
        </p:spPr>
        <p:txBody>
          <a:bodyPr wrap="square" lIns="182880" tIns="146304" rIns="182880" bIns="146304" rtlCol="0">
            <a:spAutoFit/>
          </a:bodyPr>
          <a:lstStyle/>
          <a:p>
            <a:pPr marL="285750" marR="0" lvl="0" indent="-111125" algn="l" defTabSz="914367" rtl="0" eaLnBrk="1" fontAlgn="auto" latinLnBrk="0" hangingPunct="1">
              <a:lnSpc>
                <a:spcPct val="90000"/>
              </a:lnSpc>
              <a:spcBef>
                <a:spcPts val="300"/>
              </a:spcBef>
              <a:spcAft>
                <a:spcPts val="300"/>
              </a:spcAft>
              <a:buClrTx/>
              <a:buSzTx/>
              <a:buFont typeface="Arial" panose="020B0604020202020204" pitchFamily="34" charset="0"/>
              <a:buChar char="•"/>
              <a:tabLst/>
              <a:defRPr/>
            </a:pPr>
            <a:r>
              <a:rPr kumimoji="0" lang="en-US" sz="1400" b="0" i="0" u="none" strike="noStrike" kern="1200" cap="none" spc="0" normalizeH="0" baseline="0" noProof="0" dirty="0">
                <a:ln>
                  <a:noFill/>
                </a:ln>
                <a:gradFill>
                  <a:gsLst>
                    <a:gs pos="0">
                      <a:srgbClr val="2F2F2F"/>
                    </a:gs>
                    <a:gs pos="100000">
                      <a:srgbClr val="2F2F2F"/>
                    </a:gs>
                  </a:gsLst>
                  <a:lin ang="16200000" scaled="1"/>
                </a:gradFill>
                <a:effectLst/>
                <a:uLnTx/>
                <a:uFillTx/>
                <a:latin typeface="Segoe UI Light" panose="020B0502040204020203" pitchFamily="34" charset="0"/>
                <a:ea typeface="+mn-ea"/>
                <a:cs typeface="Segoe UI Light" panose="020B0502040204020203" pitchFamily="34" charset="0"/>
              </a:rPr>
              <a:t>Windows 10 Pro, Pro for Workstations </a:t>
            </a:r>
            <a:r>
              <a:rPr kumimoji="0" lang="en-US" sz="1400" b="0" i="0" u="none" strike="noStrike" kern="1200" cap="none" spc="0" normalizeH="0" baseline="0" noProof="0" dirty="0">
                <a:ln>
                  <a:noFill/>
                </a:ln>
                <a:gradFill>
                  <a:gsLst>
                    <a:gs pos="1250">
                      <a:srgbClr val="505050"/>
                    </a:gs>
                    <a:gs pos="100000">
                      <a:srgbClr val="505050"/>
                    </a:gs>
                  </a:gsLst>
                  <a:lin ang="5400000" scaled="0"/>
                </a:gradFill>
                <a:effectLst/>
                <a:uLnTx/>
                <a:uFillTx/>
                <a:latin typeface="Segoe UI Light"/>
                <a:ea typeface="+mn-ea"/>
                <a:cs typeface="+mn-cs"/>
              </a:rPr>
              <a:t>version 1703 or higher </a:t>
            </a:r>
            <a:endParaRPr kumimoji="0" lang="en-US" sz="1400" b="0" i="0" u="none" strike="noStrike" kern="1200" cap="none" spc="0" normalizeH="0" baseline="0" noProof="0" dirty="0">
              <a:ln>
                <a:noFill/>
              </a:ln>
              <a:gradFill>
                <a:gsLst>
                  <a:gs pos="0">
                    <a:srgbClr val="2F2F2F"/>
                  </a:gs>
                  <a:gs pos="100000">
                    <a:srgbClr val="2F2F2F"/>
                  </a:gs>
                </a:gsLst>
                <a:lin ang="16200000" scaled="1"/>
              </a:gradFill>
              <a:effectLst/>
              <a:uLnTx/>
              <a:uFillTx/>
              <a:latin typeface="Segoe UI Light" panose="020B0502040204020203" pitchFamily="34" charset="0"/>
              <a:ea typeface="+mn-ea"/>
              <a:cs typeface="Segoe UI Light" panose="020B0502040204020203" pitchFamily="34" charset="0"/>
            </a:endParaRPr>
          </a:p>
          <a:p>
            <a:pPr marL="285750" marR="0" lvl="0" indent="-111125" algn="l" defTabSz="914367" rtl="0" eaLnBrk="1" fontAlgn="auto" latinLnBrk="0" hangingPunct="1">
              <a:lnSpc>
                <a:spcPct val="90000"/>
              </a:lnSpc>
              <a:spcBef>
                <a:spcPts val="300"/>
              </a:spcBef>
              <a:spcAft>
                <a:spcPts val="300"/>
              </a:spcAft>
              <a:buClrTx/>
              <a:buSzTx/>
              <a:buFont typeface="Arial" panose="020B0604020202020204" pitchFamily="34" charset="0"/>
              <a:buChar char="•"/>
              <a:tabLst/>
              <a:defRPr/>
            </a:pPr>
            <a:r>
              <a:rPr kumimoji="0" lang="en-US" sz="1400" b="0" i="0" u="none" strike="noStrike" kern="1200" cap="none" spc="0" normalizeH="0" baseline="0" noProof="0" dirty="0">
                <a:ln>
                  <a:noFill/>
                </a:ln>
                <a:gradFill>
                  <a:gsLst>
                    <a:gs pos="0">
                      <a:srgbClr val="2F2F2F"/>
                    </a:gs>
                    <a:gs pos="100000">
                      <a:srgbClr val="2F2F2F"/>
                    </a:gs>
                  </a:gsLst>
                  <a:lin ang="16200000" scaled="1"/>
                </a:gradFill>
                <a:effectLst/>
                <a:uLnTx/>
                <a:uFillTx/>
                <a:latin typeface="Segoe UI Light" panose="020B0502040204020203" pitchFamily="34" charset="0"/>
                <a:ea typeface="+mn-ea"/>
                <a:cs typeface="Segoe UI Light" panose="020B0502040204020203" pitchFamily="34" charset="0"/>
              </a:rPr>
              <a:t>Windows 10 Enterprise, Enterprise 2019 LTSC</a:t>
            </a:r>
          </a:p>
          <a:p>
            <a:pPr marL="285750" marR="0" lvl="0" indent="-111125" algn="l" defTabSz="914367" rtl="0" eaLnBrk="1" fontAlgn="auto" latinLnBrk="0" hangingPunct="1">
              <a:lnSpc>
                <a:spcPct val="90000"/>
              </a:lnSpc>
              <a:spcBef>
                <a:spcPts val="300"/>
              </a:spcBef>
              <a:spcAft>
                <a:spcPts val="300"/>
              </a:spcAft>
              <a:buClrTx/>
              <a:buSzTx/>
              <a:buFont typeface="Arial" panose="020B0604020202020204" pitchFamily="34" charset="0"/>
              <a:buChar char="•"/>
              <a:tabLst/>
              <a:defRPr/>
            </a:pPr>
            <a:r>
              <a:rPr kumimoji="0" lang="en-US" sz="1400" i="0" u="none" strike="noStrike" kern="1200" cap="none" spc="0" normalizeH="0" baseline="0" noProof="0" dirty="0">
                <a:ln>
                  <a:noFill/>
                </a:ln>
                <a:gradFill>
                  <a:gsLst>
                    <a:gs pos="0">
                      <a:srgbClr val="2F2F2F"/>
                    </a:gs>
                    <a:gs pos="100000">
                      <a:srgbClr val="2F2F2F"/>
                    </a:gs>
                  </a:gsLst>
                  <a:lin ang="16200000" scaled="1"/>
                </a:gradFill>
                <a:effectLst/>
                <a:uLnTx/>
                <a:uFillTx/>
                <a:latin typeface="Segoe UI" panose="020B0502040204020203" pitchFamily="34" charset="0"/>
                <a:ea typeface="+mn-ea"/>
                <a:cs typeface="Segoe UI" panose="020B0502040204020203" pitchFamily="34" charset="0"/>
              </a:rPr>
              <a:t>Windows 10 Education, Pro Education</a:t>
            </a:r>
          </a:p>
          <a:p>
            <a:pPr marL="285750" marR="0" lvl="0" indent="-111125" algn="l" defTabSz="914367" rtl="0" eaLnBrk="1" fontAlgn="auto" latinLnBrk="0" hangingPunct="1">
              <a:lnSpc>
                <a:spcPct val="90000"/>
              </a:lnSpc>
              <a:spcBef>
                <a:spcPts val="300"/>
              </a:spcBef>
              <a:spcAft>
                <a:spcPts val="300"/>
              </a:spcAft>
              <a:buClrTx/>
              <a:buSzTx/>
              <a:buFont typeface="Arial" panose="020B0604020202020204" pitchFamily="34" charset="0"/>
              <a:buChar char="•"/>
              <a:tabLst/>
              <a:defRPr/>
            </a:pPr>
            <a:r>
              <a:rPr kumimoji="0" lang="en-US" sz="1400" b="0" i="0" u="none" strike="noStrike" kern="1200" cap="none" spc="0" normalizeH="0" baseline="0" noProof="0" dirty="0">
                <a:ln>
                  <a:noFill/>
                </a:ln>
                <a:gradFill>
                  <a:gsLst>
                    <a:gs pos="0">
                      <a:srgbClr val="2F2F2F"/>
                    </a:gs>
                    <a:gs pos="100000">
                      <a:srgbClr val="2F2F2F"/>
                    </a:gs>
                  </a:gsLst>
                  <a:lin ang="16200000" scaled="1"/>
                </a:gradFill>
                <a:effectLst/>
                <a:uLnTx/>
                <a:uFillTx/>
                <a:latin typeface="Segoe UI Light" panose="020B0502040204020203" pitchFamily="34" charset="0"/>
                <a:ea typeface="+mn-ea"/>
                <a:cs typeface="Segoe UI Light" panose="020B0502040204020203" pitchFamily="34" charset="0"/>
              </a:rPr>
              <a:t>Specific capabilities require higher versions</a:t>
            </a:r>
          </a:p>
        </p:txBody>
      </p:sp>
      <p:cxnSp>
        <p:nvCxnSpPr>
          <p:cNvPr id="33" name="Straight Connector 32">
            <a:extLst>
              <a:ext uri="{FF2B5EF4-FFF2-40B4-BE49-F238E27FC236}">
                <a16:creationId xmlns:a16="http://schemas.microsoft.com/office/drawing/2014/main" id="{B9D44587-F5ED-4675-B554-2B5573C1727E}"/>
              </a:ext>
            </a:extLst>
          </p:cNvPr>
          <p:cNvCxnSpPr/>
          <p:nvPr/>
        </p:nvCxnSpPr>
        <p:spPr>
          <a:xfrm>
            <a:off x="450815" y="4245854"/>
            <a:ext cx="11313014" cy="0"/>
          </a:xfrm>
          <a:prstGeom prst="line">
            <a:avLst/>
          </a:prstGeom>
          <a:ln w="28575">
            <a:solidFill>
              <a:schemeClr val="tx1">
                <a:lumMod val="90000"/>
                <a:lumOff val="10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34" name="Picture 33">
            <a:extLst>
              <a:ext uri="{FF2B5EF4-FFF2-40B4-BE49-F238E27FC236}">
                <a16:creationId xmlns:a16="http://schemas.microsoft.com/office/drawing/2014/main" id="{1DC9803F-151D-49DA-8BB3-7C8FEB6A5CC5}"/>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965932" y="2130871"/>
            <a:ext cx="2070479" cy="505296"/>
          </a:xfrm>
          <a:prstGeom prst="rect">
            <a:avLst/>
          </a:prstGeom>
        </p:spPr>
      </p:pic>
      <p:sp>
        <p:nvSpPr>
          <p:cNvPr id="35" name="Text Placeholder 2">
            <a:extLst>
              <a:ext uri="{FF2B5EF4-FFF2-40B4-BE49-F238E27FC236}">
                <a16:creationId xmlns:a16="http://schemas.microsoft.com/office/drawing/2014/main" id="{477B2859-9502-444A-A327-8CAFA44AC593}"/>
              </a:ext>
            </a:extLst>
          </p:cNvPr>
          <p:cNvSpPr txBox="1">
            <a:spLocks/>
          </p:cNvSpPr>
          <p:nvPr/>
        </p:nvSpPr>
        <p:spPr>
          <a:xfrm>
            <a:off x="4616446" y="2963968"/>
            <a:ext cx="2926080" cy="1181862"/>
          </a:xfrm>
          <a:prstGeom prst="rect">
            <a:avLst/>
          </a:prstGeom>
        </p:spPr>
        <p:txBody>
          <a:bodyPr vert="horz" wrap="square" lIns="146304" tIns="91440" rIns="146304" bIns="91440" rtlCol="0">
            <a:spAutoFit/>
          </a:bodyPr>
          <a:lstStyle>
            <a:lvl1pPr marL="0" marR="0" indent="0" algn="l" defTabSz="914367" rtl="0" eaLnBrk="1" fontAlgn="auto" latinLnBrk="0" hangingPunct="1">
              <a:lnSpc>
                <a:spcPct val="90000"/>
              </a:lnSpc>
              <a:spcBef>
                <a:spcPct val="20000"/>
              </a:spcBef>
              <a:spcAft>
                <a:spcPts val="0"/>
              </a:spcAft>
              <a:buClrTx/>
              <a:buSzPct val="90000"/>
              <a:buFont typeface="Arial" pitchFamily="34" charset="0"/>
              <a:buNone/>
              <a:tabLst/>
              <a:defRPr sz="3529" kern="1200" spc="0" baseline="0">
                <a:gradFill>
                  <a:gsLst>
                    <a:gs pos="1250">
                      <a:schemeClr val="tx1"/>
                    </a:gs>
                    <a:gs pos="100000">
                      <a:schemeClr val="tx1"/>
                    </a:gs>
                  </a:gsLst>
                  <a:lin ang="5400000" scaled="0"/>
                </a:gradFill>
                <a:latin typeface="+mj-lt"/>
                <a:ea typeface="+mn-ea"/>
                <a:cs typeface="+mn-cs"/>
              </a:defRPr>
            </a:lvl1pPr>
            <a:lvl2pPr marL="223944" marR="0" indent="0" algn="l" defTabSz="914367" rtl="0" eaLnBrk="1" fontAlgn="auto" latinLnBrk="0" hangingPunct="1">
              <a:lnSpc>
                <a:spcPct val="90000"/>
              </a:lnSpc>
              <a:spcBef>
                <a:spcPct val="20000"/>
              </a:spcBef>
              <a:spcAft>
                <a:spcPts val="0"/>
              </a:spcAft>
              <a:buClrTx/>
              <a:buSzPct val="90000"/>
              <a:buFont typeface="Arial" pitchFamily="34" charset="0"/>
              <a:buNone/>
              <a:tabLst/>
              <a:defRPr sz="2353" kern="1200" spc="0" baseline="0">
                <a:gradFill>
                  <a:gsLst>
                    <a:gs pos="1250">
                      <a:schemeClr val="tx1"/>
                    </a:gs>
                    <a:gs pos="100000">
                      <a:schemeClr val="tx1"/>
                    </a:gs>
                  </a:gsLst>
                  <a:lin ang="5400000" scaled="0"/>
                </a:gradFill>
                <a:latin typeface="+mn-lt"/>
                <a:ea typeface="+mn-ea"/>
                <a:cs typeface="+mn-cs"/>
              </a:defRPr>
            </a:lvl2pPr>
            <a:lvl3pPr marL="447887" marR="0" indent="0" algn="l" defTabSz="914367" rtl="0" eaLnBrk="1" fontAlgn="auto" latinLnBrk="0" hangingPunct="1">
              <a:lnSpc>
                <a:spcPct val="90000"/>
              </a:lnSpc>
              <a:spcBef>
                <a:spcPct val="20000"/>
              </a:spcBef>
              <a:spcAft>
                <a:spcPts val="0"/>
              </a:spcAft>
              <a:buClrTx/>
              <a:buSzPct val="90000"/>
              <a:buFont typeface="Arial" pitchFamily="34" charset="0"/>
              <a:buNone/>
              <a:tabLst/>
              <a:defRPr sz="1961" kern="1200" spc="0" baseline="0">
                <a:gradFill>
                  <a:gsLst>
                    <a:gs pos="1250">
                      <a:schemeClr val="tx1"/>
                    </a:gs>
                    <a:gs pos="100000">
                      <a:schemeClr val="tx1"/>
                    </a:gs>
                  </a:gsLst>
                  <a:lin ang="5400000" scaled="0"/>
                </a:gradFill>
                <a:latin typeface="+mn-lt"/>
                <a:ea typeface="+mn-ea"/>
                <a:cs typeface="+mn-cs"/>
              </a:defRPr>
            </a:lvl3pPr>
            <a:lvl4pPr marL="671830" marR="0" indent="0" algn="l" defTabSz="914367" rtl="0" eaLnBrk="1" fontAlgn="auto" latinLnBrk="0" hangingPunct="1">
              <a:lnSpc>
                <a:spcPct val="90000"/>
              </a:lnSpc>
              <a:spcBef>
                <a:spcPct val="20000"/>
              </a:spcBef>
              <a:spcAft>
                <a:spcPts val="0"/>
              </a:spcAft>
              <a:buClrTx/>
              <a:buSzPct val="90000"/>
              <a:buFont typeface="Arial" pitchFamily="34" charset="0"/>
              <a:buNone/>
              <a:tabLst/>
              <a:defRPr sz="1765" kern="1200" spc="0" baseline="0">
                <a:gradFill>
                  <a:gsLst>
                    <a:gs pos="1250">
                      <a:schemeClr val="tx1"/>
                    </a:gs>
                    <a:gs pos="100000">
                      <a:schemeClr val="tx1"/>
                    </a:gs>
                  </a:gsLst>
                  <a:lin ang="5400000" scaled="0"/>
                </a:gradFill>
                <a:latin typeface="+mn-lt"/>
                <a:ea typeface="+mn-ea"/>
                <a:cs typeface="+mn-cs"/>
              </a:defRPr>
            </a:lvl4pPr>
            <a:lvl5pPr marL="895773" marR="0" indent="0" algn="l" defTabSz="914367" rtl="0" eaLnBrk="1" fontAlgn="auto" latinLnBrk="0" hangingPunct="1">
              <a:lnSpc>
                <a:spcPct val="90000"/>
              </a:lnSpc>
              <a:spcBef>
                <a:spcPct val="20000"/>
              </a:spcBef>
              <a:spcAft>
                <a:spcPts val="0"/>
              </a:spcAft>
              <a:buClrTx/>
              <a:buSzPct val="90000"/>
              <a:buFont typeface="Arial" pitchFamily="34" charset="0"/>
              <a:buNone/>
              <a:tabLst/>
              <a:defRPr sz="1765" kern="1200" spc="0" baseline="0">
                <a:gradFill>
                  <a:gsLst>
                    <a:gs pos="1250">
                      <a:schemeClr val="tx1"/>
                    </a:gs>
                    <a:gs pos="100000">
                      <a:schemeClr val="tx1"/>
                    </a:gs>
                  </a:gsLst>
                  <a:lin ang="5400000" scaled="0"/>
                </a:gradFill>
                <a:latin typeface="+mn-lt"/>
                <a:ea typeface="+mn-ea"/>
                <a:cs typeface="+mn-cs"/>
              </a:defRPr>
            </a:lvl5pPr>
            <a:lvl6pPr marL="2514509"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6pPr>
            <a:lvl7pPr marL="2971693"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pPr marL="0" marR="0" lvl="0" indent="0" algn="ctr" defTabSz="914367" rtl="0" eaLnBrk="1" fontAlgn="auto" latinLnBrk="0" hangingPunct="1">
              <a:lnSpc>
                <a:spcPct val="90000"/>
              </a:lnSpc>
              <a:spcBef>
                <a:spcPct val="20000"/>
              </a:spcBef>
              <a:spcAft>
                <a:spcPts val="0"/>
              </a:spcAft>
              <a:buClrTx/>
              <a:buSzPct val="90000"/>
              <a:buFont typeface="Arial" pitchFamily="34" charset="0"/>
              <a:buNone/>
              <a:tabLst/>
              <a:defRPr/>
            </a:pPr>
            <a:r>
              <a:rPr kumimoji="0" lang="en-US" sz="1800" b="0" i="0" u="none" strike="noStrike" kern="1200" cap="none" spc="0" normalizeH="0" baseline="0" noProof="0" dirty="0">
                <a:ln>
                  <a:noFill/>
                </a:ln>
                <a:solidFill>
                  <a:prstClr val="black">
                    <a:lumMod val="90000"/>
                    <a:lumOff val="10000"/>
                  </a:prstClr>
                </a:solidFill>
                <a:effectLst/>
                <a:uLnTx/>
                <a:uFillTx/>
                <a:latin typeface="Segoe UI Light" panose="020B0502040204020203" pitchFamily="34" charset="0"/>
                <a:ea typeface="+mn-ea"/>
                <a:cs typeface="Segoe UI Light" panose="020B0502040204020203" pitchFamily="34" charset="0"/>
              </a:rPr>
              <a:t>Through</a:t>
            </a:r>
            <a:r>
              <a:rPr kumimoji="0" lang="en-US" sz="1800" b="1" i="0" u="none" strike="noStrike" kern="1200" cap="none" spc="0" normalizeH="0" baseline="0" noProof="0" dirty="0">
                <a:ln>
                  <a:noFill/>
                </a:ln>
                <a:solidFill>
                  <a:prstClr val="black">
                    <a:lumMod val="90000"/>
                    <a:lumOff val="10000"/>
                  </a:prstClr>
                </a:solidFill>
                <a:effectLst/>
                <a:uLnTx/>
                <a:uFillTx/>
                <a:latin typeface="Segoe UI Light" panose="020B0502040204020203" pitchFamily="34" charset="0"/>
                <a:ea typeface="+mn-ea"/>
                <a:cs typeface="Segoe UI Light" panose="020B0502040204020203" pitchFamily="34" charset="0"/>
              </a:rPr>
              <a:t> Azure Active Directory + MDM,            </a:t>
            </a:r>
            <a:r>
              <a:rPr kumimoji="0" lang="en-US" sz="1800" b="0" i="0" u="none" strike="noStrike" kern="1200" cap="none" spc="0" normalizeH="0" baseline="0" noProof="0" dirty="0">
                <a:ln>
                  <a:noFill/>
                </a:ln>
                <a:solidFill>
                  <a:prstClr val="black">
                    <a:lumMod val="90000"/>
                    <a:lumOff val="10000"/>
                  </a:prstClr>
                </a:solidFill>
                <a:effectLst/>
                <a:uLnTx/>
                <a:uFillTx/>
                <a:latin typeface="Segoe UI Light" panose="020B0502040204020203" pitchFamily="34" charset="0"/>
                <a:ea typeface="+mn-ea"/>
                <a:cs typeface="Segoe UI Light" panose="020B0502040204020203" pitchFamily="34" charset="0"/>
              </a:rPr>
              <a:t>the device is automatically configured at first boot</a:t>
            </a:r>
          </a:p>
        </p:txBody>
      </p:sp>
      <p:sp>
        <p:nvSpPr>
          <p:cNvPr id="36" name="TextBox 35">
            <a:extLst>
              <a:ext uri="{FF2B5EF4-FFF2-40B4-BE49-F238E27FC236}">
                <a16:creationId xmlns:a16="http://schemas.microsoft.com/office/drawing/2014/main" id="{D77DF090-89F5-42C7-BBE2-058B504E4BC7}"/>
              </a:ext>
            </a:extLst>
          </p:cNvPr>
          <p:cNvSpPr txBox="1"/>
          <p:nvPr/>
        </p:nvSpPr>
        <p:spPr>
          <a:xfrm>
            <a:off x="4521214" y="4354230"/>
            <a:ext cx="3383280" cy="1960537"/>
          </a:xfrm>
          <a:prstGeom prst="rect">
            <a:avLst/>
          </a:prstGeom>
          <a:noFill/>
        </p:spPr>
        <p:txBody>
          <a:bodyPr wrap="square" lIns="182880" tIns="146304" rIns="182880" bIns="146304" rtlCol="0">
            <a:spAutoFit/>
          </a:bodyPr>
          <a:lstStyle/>
          <a:p>
            <a:pPr marL="285750" marR="0" lvl="1" indent="-111125" algn="l" defTabSz="914367" rtl="0" eaLnBrk="1" fontAlgn="auto" latinLnBrk="0" hangingPunct="1">
              <a:lnSpc>
                <a:spcPct val="90000"/>
              </a:lnSpc>
              <a:spcBef>
                <a:spcPts val="300"/>
              </a:spcBef>
              <a:spcAft>
                <a:spcPts val="300"/>
              </a:spcAft>
              <a:buClrTx/>
              <a:buSzTx/>
              <a:buFont typeface="Arial" panose="020B0604020202020204" pitchFamily="34" charset="0"/>
              <a:buChar char="•"/>
              <a:tabLst/>
              <a:defRPr/>
            </a:pPr>
            <a:r>
              <a:rPr kumimoji="0" lang="en-US" sz="1400" b="0" i="0" u="none" strike="noStrike" kern="1200" cap="none" spc="0" normalizeH="0" baseline="0" noProof="0" dirty="0">
                <a:ln>
                  <a:noFill/>
                </a:ln>
                <a:gradFill>
                  <a:gsLst>
                    <a:gs pos="0">
                      <a:srgbClr val="2F2F2F"/>
                    </a:gs>
                    <a:gs pos="100000">
                      <a:srgbClr val="2F2F2F"/>
                    </a:gs>
                  </a:gsLst>
                  <a:lin ang="16200000" scaled="1"/>
                </a:gradFill>
                <a:effectLst/>
                <a:uLnTx/>
                <a:uFillTx/>
                <a:latin typeface="Segoe UI Light" panose="020B0502040204020203" pitchFamily="34" charset="0"/>
                <a:ea typeface="+mn-ea"/>
                <a:cs typeface="Segoe UI Light" panose="020B0502040204020203" pitchFamily="34" charset="0"/>
              </a:rPr>
              <a:t>M365 Business or F1 subscriptions</a:t>
            </a:r>
          </a:p>
          <a:p>
            <a:pPr marL="285750" marR="0" lvl="0" indent="-111125" algn="l" defTabSz="914367" rtl="0" eaLnBrk="1" fontAlgn="auto" latinLnBrk="0" hangingPunct="1">
              <a:lnSpc>
                <a:spcPct val="90000"/>
              </a:lnSpc>
              <a:spcBef>
                <a:spcPts val="300"/>
              </a:spcBef>
              <a:spcAft>
                <a:spcPts val="300"/>
              </a:spcAft>
              <a:buClrTx/>
              <a:buSzTx/>
              <a:buFont typeface="Arial" panose="020B0604020202020204" pitchFamily="34" charset="0"/>
              <a:buChar char="•"/>
              <a:tabLst/>
              <a:defRPr/>
            </a:pPr>
            <a:r>
              <a:rPr kumimoji="0" lang="en-US" sz="1400" i="0" u="none" strike="noStrike" kern="1200" cap="none" spc="0" normalizeH="0" baseline="0" noProof="0" dirty="0">
                <a:ln>
                  <a:noFill/>
                </a:ln>
                <a:gradFill>
                  <a:gsLst>
                    <a:gs pos="0">
                      <a:srgbClr val="2F2F2F"/>
                    </a:gs>
                    <a:gs pos="100000">
                      <a:srgbClr val="2F2F2F"/>
                    </a:gs>
                  </a:gsLst>
                  <a:lin ang="16200000" scaled="1"/>
                </a:gradFill>
                <a:effectLst/>
                <a:uLnTx/>
                <a:uFillTx/>
                <a:latin typeface="Segoe UI" panose="020B0502040204020203" pitchFamily="34" charset="0"/>
                <a:ea typeface="+mn-ea"/>
                <a:cs typeface="Segoe UI" panose="020B0502040204020203" pitchFamily="34" charset="0"/>
              </a:rPr>
              <a:t>M365 Education A3/A5</a:t>
            </a:r>
          </a:p>
          <a:p>
            <a:pPr marL="285750" marR="0" lvl="1" indent="-111125" algn="l" defTabSz="914367" rtl="0" eaLnBrk="1" fontAlgn="auto" latinLnBrk="0" hangingPunct="1">
              <a:lnSpc>
                <a:spcPct val="90000"/>
              </a:lnSpc>
              <a:spcBef>
                <a:spcPts val="300"/>
              </a:spcBef>
              <a:spcAft>
                <a:spcPts val="300"/>
              </a:spcAft>
              <a:buClrTx/>
              <a:buSzTx/>
              <a:buFont typeface="Arial" panose="020B0604020202020204" pitchFamily="34" charset="0"/>
              <a:buChar char="•"/>
              <a:tabLst/>
              <a:defRPr/>
            </a:pPr>
            <a:r>
              <a:rPr kumimoji="0" lang="en-US" sz="1400" b="0" i="0" u="none" strike="noStrike" kern="1200" cap="none" spc="0" normalizeH="0" baseline="0" noProof="0" dirty="0">
                <a:ln>
                  <a:noFill/>
                </a:ln>
                <a:gradFill>
                  <a:gsLst>
                    <a:gs pos="0">
                      <a:srgbClr val="2F2F2F"/>
                    </a:gs>
                    <a:gs pos="100000">
                      <a:srgbClr val="2F2F2F"/>
                    </a:gs>
                  </a:gsLst>
                  <a:lin ang="16200000" scaled="1"/>
                </a:gradFill>
                <a:effectLst/>
                <a:uLnTx/>
                <a:uFillTx/>
                <a:latin typeface="Segoe UI Light" panose="020B0502040204020203" pitchFamily="34" charset="0"/>
                <a:ea typeface="+mn-ea"/>
                <a:cs typeface="Segoe UI Light" panose="020B0502040204020203" pitchFamily="34" charset="0"/>
              </a:rPr>
              <a:t>M365 Enterprise E3/E5 subscription</a:t>
            </a:r>
          </a:p>
          <a:p>
            <a:pPr marL="285750" marR="0" lvl="1" indent="-111125" algn="l" defTabSz="914367" rtl="0" eaLnBrk="1" fontAlgn="auto" latinLnBrk="0" hangingPunct="1">
              <a:lnSpc>
                <a:spcPct val="90000"/>
              </a:lnSpc>
              <a:spcBef>
                <a:spcPts val="300"/>
              </a:spcBef>
              <a:spcAft>
                <a:spcPts val="300"/>
              </a:spcAft>
              <a:buClrTx/>
              <a:buSzTx/>
              <a:buFont typeface="Arial" panose="020B0604020202020204" pitchFamily="34" charset="0"/>
              <a:buChar char="•"/>
              <a:tabLst/>
              <a:defRPr/>
            </a:pPr>
            <a:r>
              <a:rPr kumimoji="0" lang="en-US" sz="1400" b="0" i="0" u="none" strike="noStrike" kern="1200" cap="none" spc="0" normalizeH="0" baseline="0" noProof="0" dirty="0">
                <a:ln>
                  <a:noFill/>
                </a:ln>
                <a:gradFill>
                  <a:gsLst>
                    <a:gs pos="0">
                      <a:srgbClr val="2F2F2F"/>
                    </a:gs>
                    <a:gs pos="100000">
                      <a:srgbClr val="2F2F2F"/>
                    </a:gs>
                  </a:gsLst>
                  <a:lin ang="16200000" scaled="1"/>
                </a:gradFill>
                <a:effectLst/>
                <a:uLnTx/>
                <a:uFillTx/>
                <a:latin typeface="Segoe UI Light" panose="020B0502040204020203" pitchFamily="34" charset="0"/>
                <a:ea typeface="+mn-ea"/>
                <a:cs typeface="Segoe UI Light" panose="020B0502040204020203" pitchFamily="34" charset="0"/>
              </a:rPr>
              <a:t>EM+S E3/E5 subscription</a:t>
            </a:r>
          </a:p>
          <a:p>
            <a:pPr marL="285750" marR="0" lvl="1" indent="-111125" algn="l" defTabSz="914367" rtl="0" eaLnBrk="1" fontAlgn="auto" latinLnBrk="0" hangingPunct="1">
              <a:lnSpc>
                <a:spcPct val="90000"/>
              </a:lnSpc>
              <a:spcBef>
                <a:spcPts val="300"/>
              </a:spcBef>
              <a:spcAft>
                <a:spcPts val="300"/>
              </a:spcAft>
              <a:buClrTx/>
              <a:buSzTx/>
              <a:buFont typeface="Arial" panose="020B0604020202020204" pitchFamily="34" charset="0"/>
              <a:buChar char="•"/>
              <a:tabLst/>
              <a:defRPr/>
            </a:pPr>
            <a:r>
              <a:rPr kumimoji="0" lang="en-US" sz="1400" b="0" i="0" u="none" strike="noStrike" kern="1200" cap="none" spc="0" normalizeH="0" baseline="0" noProof="0" dirty="0">
                <a:ln>
                  <a:noFill/>
                </a:ln>
                <a:gradFill>
                  <a:gsLst>
                    <a:gs pos="0">
                      <a:srgbClr val="2F2F2F"/>
                    </a:gs>
                    <a:gs pos="100000">
                      <a:srgbClr val="2F2F2F"/>
                    </a:gs>
                  </a:gsLst>
                  <a:lin ang="16200000" scaled="1"/>
                </a:gradFill>
                <a:effectLst/>
                <a:uLnTx/>
                <a:uFillTx/>
                <a:latin typeface="Segoe UI Light" panose="020B0502040204020203" pitchFamily="34" charset="0"/>
                <a:ea typeface="+mn-ea"/>
                <a:cs typeface="Segoe UI Light" panose="020B0502040204020203" pitchFamily="34" charset="0"/>
              </a:rPr>
              <a:t>AAD Premium P1/P2 + Intune subscription, or an alternative MDM service</a:t>
            </a:r>
          </a:p>
        </p:txBody>
      </p:sp>
      <p:sp>
        <p:nvSpPr>
          <p:cNvPr id="37" name="Text Placeholder 2">
            <a:extLst>
              <a:ext uri="{FF2B5EF4-FFF2-40B4-BE49-F238E27FC236}">
                <a16:creationId xmlns:a16="http://schemas.microsoft.com/office/drawing/2014/main" id="{0BE75C45-8B28-461C-81F9-92F9D16C7D56}"/>
              </a:ext>
            </a:extLst>
          </p:cNvPr>
          <p:cNvSpPr txBox="1">
            <a:spLocks/>
          </p:cNvSpPr>
          <p:nvPr/>
        </p:nvSpPr>
        <p:spPr>
          <a:xfrm>
            <a:off x="8605375" y="2942823"/>
            <a:ext cx="2926080" cy="1181862"/>
          </a:xfrm>
          <a:prstGeom prst="rect">
            <a:avLst/>
          </a:prstGeom>
        </p:spPr>
        <p:txBody>
          <a:bodyPr vert="horz" wrap="square" lIns="146304" tIns="91440" rIns="146304" bIns="91440" rtlCol="0">
            <a:spAutoFit/>
          </a:bodyPr>
          <a:lstStyle>
            <a:lvl1pPr marL="0" marR="0" indent="0" algn="l" defTabSz="914367" rtl="0" eaLnBrk="1" fontAlgn="auto" latinLnBrk="0" hangingPunct="1">
              <a:lnSpc>
                <a:spcPct val="90000"/>
              </a:lnSpc>
              <a:spcBef>
                <a:spcPct val="20000"/>
              </a:spcBef>
              <a:spcAft>
                <a:spcPts val="0"/>
              </a:spcAft>
              <a:buClrTx/>
              <a:buSzPct val="90000"/>
              <a:buFont typeface="Arial" pitchFamily="34" charset="0"/>
              <a:buNone/>
              <a:tabLst/>
              <a:defRPr sz="3529" kern="1200" spc="0" baseline="0">
                <a:gradFill>
                  <a:gsLst>
                    <a:gs pos="1250">
                      <a:schemeClr val="tx1"/>
                    </a:gs>
                    <a:gs pos="100000">
                      <a:schemeClr val="tx1"/>
                    </a:gs>
                  </a:gsLst>
                  <a:lin ang="5400000" scaled="0"/>
                </a:gradFill>
                <a:latin typeface="+mj-lt"/>
                <a:ea typeface="+mn-ea"/>
                <a:cs typeface="+mn-cs"/>
              </a:defRPr>
            </a:lvl1pPr>
            <a:lvl2pPr marL="223944" marR="0" indent="0" algn="l" defTabSz="914367" rtl="0" eaLnBrk="1" fontAlgn="auto" latinLnBrk="0" hangingPunct="1">
              <a:lnSpc>
                <a:spcPct val="90000"/>
              </a:lnSpc>
              <a:spcBef>
                <a:spcPct val="20000"/>
              </a:spcBef>
              <a:spcAft>
                <a:spcPts val="0"/>
              </a:spcAft>
              <a:buClrTx/>
              <a:buSzPct val="90000"/>
              <a:buFont typeface="Arial" pitchFamily="34" charset="0"/>
              <a:buNone/>
              <a:tabLst/>
              <a:defRPr sz="2353" kern="1200" spc="0" baseline="0">
                <a:gradFill>
                  <a:gsLst>
                    <a:gs pos="1250">
                      <a:schemeClr val="tx1"/>
                    </a:gs>
                    <a:gs pos="100000">
                      <a:schemeClr val="tx1"/>
                    </a:gs>
                  </a:gsLst>
                  <a:lin ang="5400000" scaled="0"/>
                </a:gradFill>
                <a:latin typeface="+mn-lt"/>
                <a:ea typeface="+mn-ea"/>
                <a:cs typeface="+mn-cs"/>
              </a:defRPr>
            </a:lvl2pPr>
            <a:lvl3pPr marL="447887" marR="0" indent="0" algn="l" defTabSz="914367" rtl="0" eaLnBrk="1" fontAlgn="auto" latinLnBrk="0" hangingPunct="1">
              <a:lnSpc>
                <a:spcPct val="90000"/>
              </a:lnSpc>
              <a:spcBef>
                <a:spcPct val="20000"/>
              </a:spcBef>
              <a:spcAft>
                <a:spcPts val="0"/>
              </a:spcAft>
              <a:buClrTx/>
              <a:buSzPct val="90000"/>
              <a:buFont typeface="Arial" pitchFamily="34" charset="0"/>
              <a:buNone/>
              <a:tabLst/>
              <a:defRPr sz="1961" kern="1200" spc="0" baseline="0">
                <a:gradFill>
                  <a:gsLst>
                    <a:gs pos="1250">
                      <a:schemeClr val="tx1"/>
                    </a:gs>
                    <a:gs pos="100000">
                      <a:schemeClr val="tx1"/>
                    </a:gs>
                  </a:gsLst>
                  <a:lin ang="5400000" scaled="0"/>
                </a:gradFill>
                <a:latin typeface="+mn-lt"/>
                <a:ea typeface="+mn-ea"/>
                <a:cs typeface="+mn-cs"/>
              </a:defRPr>
            </a:lvl3pPr>
            <a:lvl4pPr marL="671830" marR="0" indent="0" algn="l" defTabSz="914367" rtl="0" eaLnBrk="1" fontAlgn="auto" latinLnBrk="0" hangingPunct="1">
              <a:lnSpc>
                <a:spcPct val="90000"/>
              </a:lnSpc>
              <a:spcBef>
                <a:spcPct val="20000"/>
              </a:spcBef>
              <a:spcAft>
                <a:spcPts val="0"/>
              </a:spcAft>
              <a:buClrTx/>
              <a:buSzPct val="90000"/>
              <a:buFont typeface="Arial" pitchFamily="34" charset="0"/>
              <a:buNone/>
              <a:tabLst/>
              <a:defRPr sz="1765" kern="1200" spc="0" baseline="0">
                <a:gradFill>
                  <a:gsLst>
                    <a:gs pos="1250">
                      <a:schemeClr val="tx1"/>
                    </a:gs>
                    <a:gs pos="100000">
                      <a:schemeClr val="tx1"/>
                    </a:gs>
                  </a:gsLst>
                  <a:lin ang="5400000" scaled="0"/>
                </a:gradFill>
                <a:latin typeface="+mn-lt"/>
                <a:ea typeface="+mn-ea"/>
                <a:cs typeface="+mn-cs"/>
              </a:defRPr>
            </a:lvl4pPr>
            <a:lvl5pPr marL="895773" marR="0" indent="0" algn="l" defTabSz="914367" rtl="0" eaLnBrk="1" fontAlgn="auto" latinLnBrk="0" hangingPunct="1">
              <a:lnSpc>
                <a:spcPct val="90000"/>
              </a:lnSpc>
              <a:spcBef>
                <a:spcPct val="20000"/>
              </a:spcBef>
              <a:spcAft>
                <a:spcPts val="0"/>
              </a:spcAft>
              <a:buClrTx/>
              <a:buSzPct val="90000"/>
              <a:buFont typeface="Arial" pitchFamily="34" charset="0"/>
              <a:buNone/>
              <a:tabLst/>
              <a:defRPr sz="1765" kern="1200" spc="0" baseline="0">
                <a:gradFill>
                  <a:gsLst>
                    <a:gs pos="1250">
                      <a:schemeClr val="tx1"/>
                    </a:gs>
                    <a:gs pos="100000">
                      <a:schemeClr val="tx1"/>
                    </a:gs>
                  </a:gsLst>
                  <a:lin ang="5400000" scaled="0"/>
                </a:gradFill>
                <a:latin typeface="+mn-lt"/>
                <a:ea typeface="+mn-ea"/>
                <a:cs typeface="+mn-cs"/>
              </a:defRPr>
            </a:lvl5pPr>
            <a:lvl6pPr marL="2514509"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6pPr>
            <a:lvl7pPr marL="2971693"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pPr marL="0" marR="0" lvl="0" indent="0" algn="ctr" defTabSz="914367" rtl="0" eaLnBrk="1" fontAlgn="auto" latinLnBrk="0" hangingPunct="1">
              <a:lnSpc>
                <a:spcPct val="90000"/>
              </a:lnSpc>
              <a:spcBef>
                <a:spcPct val="20000"/>
              </a:spcBef>
              <a:spcAft>
                <a:spcPts val="0"/>
              </a:spcAft>
              <a:buClrTx/>
              <a:buSzPct val="90000"/>
              <a:buFont typeface="Arial" pitchFamily="34" charset="0"/>
              <a:buNone/>
              <a:tabLst/>
              <a:defRPr/>
            </a:pPr>
            <a:r>
              <a:rPr kumimoji="0" lang="en-US" sz="1800" b="1" i="0" u="none" strike="noStrike" kern="1200" cap="none" spc="0" normalizeH="0" baseline="0" noProof="0">
                <a:ln>
                  <a:noFill/>
                </a:ln>
                <a:solidFill>
                  <a:prstClr val="black">
                    <a:lumMod val="90000"/>
                    <a:lumOff val="10000"/>
                  </a:prstClr>
                </a:solidFill>
                <a:effectLst/>
                <a:uLnTx/>
                <a:uFillTx/>
                <a:latin typeface="Segoe UI Light" panose="020B0502040204020203" pitchFamily="34" charset="0"/>
                <a:ea typeface="+mn-ea"/>
                <a:cs typeface="Segoe UI Light" panose="020B0502040204020203" pitchFamily="34" charset="0"/>
              </a:rPr>
              <a:t>Deployment &amp; management of devices over the internet </a:t>
            </a:r>
            <a:r>
              <a:rPr kumimoji="0" lang="en-US" sz="1800" b="0" i="0" u="none" strike="noStrike" kern="1200" cap="none" spc="0" normalizeH="0" baseline="0" noProof="0">
                <a:ln>
                  <a:noFill/>
                </a:ln>
                <a:solidFill>
                  <a:prstClr val="black">
                    <a:lumMod val="90000"/>
                    <a:lumOff val="10000"/>
                  </a:prstClr>
                </a:solidFill>
                <a:effectLst/>
                <a:uLnTx/>
                <a:uFillTx/>
                <a:latin typeface="Segoe UI Light" panose="020B0502040204020203" pitchFamily="34" charset="0"/>
                <a:ea typeface="+mn-ea"/>
                <a:cs typeface="Segoe UI Light" panose="020B0502040204020203" pitchFamily="34" charset="0"/>
              </a:rPr>
              <a:t>with Microsoft Partner Center </a:t>
            </a:r>
          </a:p>
        </p:txBody>
      </p:sp>
      <p:sp>
        <p:nvSpPr>
          <p:cNvPr id="38" name="TextBox 37">
            <a:extLst>
              <a:ext uri="{FF2B5EF4-FFF2-40B4-BE49-F238E27FC236}">
                <a16:creationId xmlns:a16="http://schemas.microsoft.com/office/drawing/2014/main" id="{705D93AB-8767-4AAA-9D58-647595D627B1}"/>
              </a:ext>
            </a:extLst>
          </p:cNvPr>
          <p:cNvSpPr txBox="1"/>
          <p:nvPr/>
        </p:nvSpPr>
        <p:spPr>
          <a:xfrm>
            <a:off x="8476207" y="4326007"/>
            <a:ext cx="3383280" cy="1806648"/>
          </a:xfrm>
          <a:prstGeom prst="rect">
            <a:avLst/>
          </a:prstGeom>
          <a:noFill/>
        </p:spPr>
        <p:txBody>
          <a:bodyPr wrap="square" lIns="182880" tIns="146304" rIns="182880" bIns="146304" rtlCol="0">
            <a:spAutoFit/>
          </a:bodyPr>
          <a:lstStyle/>
          <a:p>
            <a:pPr marL="285750" marR="0" lvl="1" indent="-111125" algn="l" defTabSz="914367" rtl="0" eaLnBrk="1" fontAlgn="auto" latinLnBrk="0" hangingPunct="1">
              <a:lnSpc>
                <a:spcPct val="90000"/>
              </a:lnSpc>
              <a:spcBef>
                <a:spcPts val="300"/>
              </a:spcBef>
              <a:spcAft>
                <a:spcPts val="300"/>
              </a:spcAft>
              <a:buClrTx/>
              <a:buSzTx/>
              <a:buFont typeface="Arial" panose="020B0604020202020204" pitchFamily="34" charset="0"/>
              <a:buChar char="•"/>
              <a:tabLst/>
              <a:defRPr/>
            </a:pPr>
            <a:r>
              <a:rPr kumimoji="0" lang="en-US" sz="1400" b="0" i="0" u="none" strike="noStrike" kern="1200" cap="none" spc="0" normalizeH="0" baseline="0" noProof="0" dirty="0">
                <a:ln>
                  <a:noFill/>
                </a:ln>
                <a:gradFill>
                  <a:gsLst>
                    <a:gs pos="0">
                      <a:srgbClr val="2F2F2F"/>
                    </a:gs>
                    <a:gs pos="100000">
                      <a:srgbClr val="2F2F2F"/>
                    </a:gs>
                  </a:gsLst>
                  <a:lin ang="16200000" scaled="1"/>
                </a:gradFill>
                <a:effectLst/>
                <a:uLnTx/>
                <a:uFillTx/>
                <a:latin typeface="Segoe UI Light" panose="020B0502040204020203" pitchFamily="34" charset="0"/>
                <a:ea typeface="+mn-ea"/>
                <a:cs typeface="Segoe UI Light" panose="020B0502040204020203" pitchFamily="34" charset="0"/>
              </a:rPr>
              <a:t>Authorized Indirect or Direct CSP Partners only</a:t>
            </a:r>
          </a:p>
          <a:p>
            <a:pPr marL="285750" marR="0" lvl="1" indent="-111125" algn="l" defTabSz="914367" rtl="0" eaLnBrk="1" fontAlgn="auto" latinLnBrk="0" hangingPunct="1">
              <a:lnSpc>
                <a:spcPct val="90000"/>
              </a:lnSpc>
              <a:spcBef>
                <a:spcPts val="300"/>
              </a:spcBef>
              <a:spcAft>
                <a:spcPts val="300"/>
              </a:spcAft>
              <a:buClrTx/>
              <a:buSzTx/>
              <a:buFont typeface="Arial" panose="020B0604020202020204" pitchFamily="34" charset="0"/>
              <a:buChar char="•"/>
              <a:tabLst/>
              <a:defRPr/>
            </a:pPr>
            <a:r>
              <a:rPr kumimoji="0" lang="en-US" sz="1400" b="0" i="0" u="none" strike="noStrike" kern="1200" cap="none" spc="0" normalizeH="0" baseline="0" noProof="0" dirty="0">
                <a:ln>
                  <a:noFill/>
                </a:ln>
                <a:gradFill>
                  <a:gsLst>
                    <a:gs pos="0">
                      <a:srgbClr val="2F2F2F"/>
                    </a:gs>
                    <a:gs pos="100000">
                      <a:srgbClr val="2F2F2F"/>
                    </a:gs>
                  </a:gsLst>
                  <a:lin ang="16200000" scaled="1"/>
                </a:gradFill>
                <a:effectLst/>
                <a:uLnTx/>
                <a:uFillTx/>
                <a:latin typeface="Segoe UI Light" panose="020B0502040204020203" pitchFamily="34" charset="0"/>
                <a:ea typeface="+mn-ea"/>
                <a:cs typeface="Segoe UI Light" panose="020B0502040204020203" pitchFamily="34" charset="0"/>
              </a:rPr>
              <a:t>Device registration via Microsoft Partner Center </a:t>
            </a:r>
          </a:p>
          <a:p>
            <a:pPr marL="285750" marR="0" lvl="1" indent="-111125" algn="l" defTabSz="914367" rtl="0" eaLnBrk="1" fontAlgn="auto" latinLnBrk="0" hangingPunct="1">
              <a:lnSpc>
                <a:spcPct val="90000"/>
              </a:lnSpc>
              <a:spcBef>
                <a:spcPts val="300"/>
              </a:spcBef>
              <a:spcAft>
                <a:spcPts val="300"/>
              </a:spcAft>
              <a:buClrTx/>
              <a:buSzTx/>
              <a:buFont typeface="Arial" panose="020B0604020202020204" pitchFamily="34" charset="0"/>
              <a:buChar char="•"/>
              <a:tabLst/>
              <a:defRPr/>
            </a:pPr>
            <a:r>
              <a:rPr kumimoji="0" lang="en-US" sz="1400" b="0" i="0" u="none" strike="noStrike" kern="1200" cap="none" spc="0" normalizeH="0" baseline="0" noProof="0" dirty="0">
                <a:ln>
                  <a:noFill/>
                </a:ln>
                <a:gradFill>
                  <a:gsLst>
                    <a:gs pos="0">
                      <a:srgbClr val="2F2F2F"/>
                    </a:gs>
                    <a:gs pos="100000">
                      <a:srgbClr val="2F2F2F"/>
                    </a:gs>
                  </a:gsLst>
                  <a:lin ang="16200000" scaled="1"/>
                </a:gradFill>
                <a:effectLst/>
                <a:uLnTx/>
                <a:uFillTx/>
                <a:latin typeface="Segoe UI Light" panose="020B0502040204020203" pitchFamily="34" charset="0"/>
                <a:ea typeface="+mn-ea"/>
                <a:cs typeface="Segoe UI Light" panose="020B0502040204020203" pitchFamily="34" charset="0"/>
              </a:rPr>
              <a:t>Customer permission required for “on behalf of” device registration</a:t>
            </a:r>
          </a:p>
        </p:txBody>
      </p:sp>
      <p:pic>
        <p:nvPicPr>
          <p:cNvPr id="39" name="Picture 38">
            <a:extLst>
              <a:ext uri="{FF2B5EF4-FFF2-40B4-BE49-F238E27FC236}">
                <a16:creationId xmlns:a16="http://schemas.microsoft.com/office/drawing/2014/main" id="{0ECDEAC2-AA7E-428B-BE45-4FB9B147A998}"/>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9187683" y="2013897"/>
            <a:ext cx="1598559" cy="587883"/>
          </a:xfrm>
          <a:prstGeom prst="rect">
            <a:avLst/>
          </a:prstGeom>
        </p:spPr>
      </p:pic>
      <p:sp>
        <p:nvSpPr>
          <p:cNvPr id="40" name="Plus Sign 39">
            <a:extLst>
              <a:ext uri="{FF2B5EF4-FFF2-40B4-BE49-F238E27FC236}">
                <a16:creationId xmlns:a16="http://schemas.microsoft.com/office/drawing/2014/main" id="{60889B6E-713C-4F4D-848A-3CF8DD737C87}"/>
              </a:ext>
            </a:extLst>
          </p:cNvPr>
          <p:cNvSpPr/>
          <p:nvPr/>
        </p:nvSpPr>
        <p:spPr bwMode="auto">
          <a:xfrm>
            <a:off x="3656014" y="3139412"/>
            <a:ext cx="662465" cy="636054"/>
          </a:xfrm>
          <a:prstGeom prst="mathPlus">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nvGrpSpPr>
          <p:cNvPr id="41" name="Group 40">
            <a:extLst>
              <a:ext uri="{FF2B5EF4-FFF2-40B4-BE49-F238E27FC236}">
                <a16:creationId xmlns:a16="http://schemas.microsoft.com/office/drawing/2014/main" id="{1DFA6704-8579-4BFF-B589-78DDBA5FDF88}"/>
              </a:ext>
            </a:extLst>
          </p:cNvPr>
          <p:cNvGrpSpPr/>
          <p:nvPr/>
        </p:nvGrpSpPr>
        <p:grpSpPr>
          <a:xfrm>
            <a:off x="4740457" y="2248332"/>
            <a:ext cx="1263252" cy="467930"/>
            <a:chOff x="3548515" y="1446290"/>
            <a:chExt cx="1873319" cy="693912"/>
          </a:xfrm>
        </p:grpSpPr>
        <p:grpSp>
          <p:nvGrpSpPr>
            <p:cNvPr id="42" name="Group 41">
              <a:extLst>
                <a:ext uri="{FF2B5EF4-FFF2-40B4-BE49-F238E27FC236}">
                  <a16:creationId xmlns:a16="http://schemas.microsoft.com/office/drawing/2014/main" id="{7FD8F73F-7B5C-400C-B80B-C257A382D720}"/>
                </a:ext>
              </a:extLst>
            </p:cNvPr>
            <p:cNvGrpSpPr/>
            <p:nvPr/>
          </p:nvGrpSpPr>
          <p:grpSpPr>
            <a:xfrm>
              <a:off x="3548515" y="1446290"/>
              <a:ext cx="1873319" cy="693912"/>
              <a:chOff x="2129225" y="1520601"/>
              <a:chExt cx="9107153" cy="1380638"/>
            </a:xfrm>
            <a:solidFill>
              <a:schemeClr val="bg1">
                <a:lumMod val="85000"/>
              </a:schemeClr>
            </a:solidFill>
          </p:grpSpPr>
          <p:sp>
            <p:nvSpPr>
              <p:cNvPr id="44" name="Freeform 167">
                <a:extLst>
                  <a:ext uri="{FF2B5EF4-FFF2-40B4-BE49-F238E27FC236}">
                    <a16:creationId xmlns:a16="http://schemas.microsoft.com/office/drawing/2014/main" id="{AAC068AE-1CCF-4151-A0B7-F1234C1E4978}"/>
                  </a:ext>
                </a:extLst>
              </p:cNvPr>
              <p:cNvSpPr>
                <a:spLocks/>
              </p:cNvSpPr>
              <p:nvPr/>
            </p:nvSpPr>
            <p:spPr bwMode="auto">
              <a:xfrm>
                <a:off x="2129225" y="1520601"/>
                <a:ext cx="4150171" cy="1380638"/>
              </a:xfrm>
              <a:custGeom>
                <a:avLst/>
                <a:gdLst>
                  <a:gd name="T0" fmla="*/ 1149 w 1331"/>
                  <a:gd name="T1" fmla="*/ 379 h 752"/>
                  <a:gd name="T2" fmla="*/ 1154 w 1331"/>
                  <a:gd name="T3" fmla="*/ 333 h 752"/>
                  <a:gd name="T4" fmla="*/ 921 w 1331"/>
                  <a:gd name="T5" fmla="*/ 100 h 752"/>
                  <a:gd name="T6" fmla="*/ 782 w 1331"/>
                  <a:gd name="T7" fmla="*/ 146 h 752"/>
                  <a:gd name="T8" fmla="*/ 529 w 1331"/>
                  <a:gd name="T9" fmla="*/ 0 h 752"/>
                  <a:gd name="T10" fmla="*/ 236 w 1331"/>
                  <a:gd name="T11" fmla="*/ 286 h 752"/>
                  <a:gd name="T12" fmla="*/ 233 w 1331"/>
                  <a:gd name="T13" fmla="*/ 286 h 752"/>
                  <a:gd name="T14" fmla="*/ 0 w 1331"/>
                  <a:gd name="T15" fmla="*/ 519 h 752"/>
                  <a:gd name="T16" fmla="*/ 233 w 1331"/>
                  <a:gd name="T17" fmla="*/ 752 h 752"/>
                  <a:gd name="T18" fmla="*/ 1144 w 1331"/>
                  <a:gd name="T19" fmla="*/ 752 h 752"/>
                  <a:gd name="T20" fmla="*/ 1331 w 1331"/>
                  <a:gd name="T21" fmla="*/ 565 h 752"/>
                  <a:gd name="T22" fmla="*/ 1149 w 1331"/>
                  <a:gd name="T23" fmla="*/ 379 h 7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31" h="752">
                    <a:moveTo>
                      <a:pt x="1149" y="379"/>
                    </a:moveTo>
                    <a:cubicBezTo>
                      <a:pt x="1152" y="364"/>
                      <a:pt x="1154" y="349"/>
                      <a:pt x="1154" y="333"/>
                    </a:cubicBezTo>
                    <a:cubicBezTo>
                      <a:pt x="1154" y="205"/>
                      <a:pt x="1049" y="100"/>
                      <a:pt x="921" y="100"/>
                    </a:cubicBezTo>
                    <a:cubicBezTo>
                      <a:pt x="869" y="100"/>
                      <a:pt x="821" y="117"/>
                      <a:pt x="782" y="146"/>
                    </a:cubicBezTo>
                    <a:cubicBezTo>
                      <a:pt x="731" y="58"/>
                      <a:pt x="637" y="0"/>
                      <a:pt x="529" y="0"/>
                    </a:cubicBezTo>
                    <a:cubicBezTo>
                      <a:pt x="369" y="0"/>
                      <a:pt x="240" y="127"/>
                      <a:pt x="236" y="286"/>
                    </a:cubicBezTo>
                    <a:cubicBezTo>
                      <a:pt x="235" y="286"/>
                      <a:pt x="234" y="286"/>
                      <a:pt x="233" y="286"/>
                    </a:cubicBezTo>
                    <a:cubicBezTo>
                      <a:pt x="104" y="286"/>
                      <a:pt x="0" y="390"/>
                      <a:pt x="0" y="519"/>
                    </a:cubicBezTo>
                    <a:cubicBezTo>
                      <a:pt x="0" y="648"/>
                      <a:pt x="104" y="752"/>
                      <a:pt x="233" y="752"/>
                    </a:cubicBezTo>
                    <a:cubicBezTo>
                      <a:pt x="1144" y="752"/>
                      <a:pt x="1144" y="752"/>
                      <a:pt x="1144" y="752"/>
                    </a:cubicBezTo>
                    <a:cubicBezTo>
                      <a:pt x="1247" y="752"/>
                      <a:pt x="1331" y="669"/>
                      <a:pt x="1331" y="565"/>
                    </a:cubicBezTo>
                    <a:cubicBezTo>
                      <a:pt x="1331" y="464"/>
                      <a:pt x="1250" y="381"/>
                      <a:pt x="1149" y="379"/>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568" tIns="44784" rIns="89568" bIns="44784" numCol="1" anchor="t" anchorCtr="0" compatLnSpc="1">
                <a:prstTxWarp prst="textNoShape">
                  <a:avLst/>
                </a:prstTxWarp>
              </a:bodyPr>
              <a:lstStyle/>
              <a:p>
                <a:pPr marL="0" marR="0" lvl="0" indent="0" algn="l" defTabSz="913392" rtl="0" eaLnBrk="1" fontAlgn="auto" latinLnBrk="0" hangingPunct="1">
                  <a:lnSpc>
                    <a:spcPct val="100000"/>
                  </a:lnSpc>
                  <a:spcBef>
                    <a:spcPts val="0"/>
                  </a:spcBef>
                  <a:spcAft>
                    <a:spcPts val="0"/>
                  </a:spcAft>
                  <a:buClrTx/>
                  <a:buSzTx/>
                  <a:buFontTx/>
                  <a:buNone/>
                  <a:tabLst/>
                  <a:defRPr/>
                </a:pPr>
                <a:endParaRPr kumimoji="0" lang="en-US" sz="1050" b="0" i="0" u="none" strike="noStrike" kern="1200" cap="none" spc="0" normalizeH="0" baseline="0" noProof="0">
                  <a:ln>
                    <a:noFill/>
                  </a:ln>
                  <a:solidFill>
                    <a:srgbClr val="353535"/>
                  </a:solidFill>
                  <a:effectLst/>
                  <a:uLnTx/>
                  <a:uFillTx/>
                  <a:latin typeface="Segoe UI Semilight"/>
                  <a:ea typeface="+mn-ea"/>
                  <a:cs typeface="+mn-cs"/>
                </a:endParaRPr>
              </a:p>
            </p:txBody>
          </p:sp>
          <p:sp>
            <p:nvSpPr>
              <p:cNvPr id="45" name="Freeform 167">
                <a:extLst>
                  <a:ext uri="{FF2B5EF4-FFF2-40B4-BE49-F238E27FC236}">
                    <a16:creationId xmlns:a16="http://schemas.microsoft.com/office/drawing/2014/main" id="{3AA21224-3E7F-42CD-9131-41CBF30C9ADE}"/>
                  </a:ext>
                </a:extLst>
              </p:cNvPr>
              <p:cNvSpPr>
                <a:spLocks/>
              </p:cNvSpPr>
              <p:nvPr/>
            </p:nvSpPr>
            <p:spPr bwMode="auto">
              <a:xfrm>
                <a:off x="4776864" y="1520601"/>
                <a:ext cx="4150171" cy="1380638"/>
              </a:xfrm>
              <a:custGeom>
                <a:avLst/>
                <a:gdLst>
                  <a:gd name="T0" fmla="*/ 1149 w 1331"/>
                  <a:gd name="T1" fmla="*/ 379 h 752"/>
                  <a:gd name="T2" fmla="*/ 1154 w 1331"/>
                  <a:gd name="T3" fmla="*/ 333 h 752"/>
                  <a:gd name="T4" fmla="*/ 921 w 1331"/>
                  <a:gd name="T5" fmla="*/ 100 h 752"/>
                  <a:gd name="T6" fmla="*/ 782 w 1331"/>
                  <a:gd name="T7" fmla="*/ 146 h 752"/>
                  <a:gd name="T8" fmla="*/ 529 w 1331"/>
                  <a:gd name="T9" fmla="*/ 0 h 752"/>
                  <a:gd name="T10" fmla="*/ 236 w 1331"/>
                  <a:gd name="T11" fmla="*/ 286 h 752"/>
                  <a:gd name="T12" fmla="*/ 233 w 1331"/>
                  <a:gd name="T13" fmla="*/ 286 h 752"/>
                  <a:gd name="T14" fmla="*/ 0 w 1331"/>
                  <a:gd name="T15" fmla="*/ 519 h 752"/>
                  <a:gd name="T16" fmla="*/ 233 w 1331"/>
                  <a:gd name="T17" fmla="*/ 752 h 752"/>
                  <a:gd name="T18" fmla="*/ 1144 w 1331"/>
                  <a:gd name="T19" fmla="*/ 752 h 752"/>
                  <a:gd name="T20" fmla="*/ 1331 w 1331"/>
                  <a:gd name="T21" fmla="*/ 565 h 752"/>
                  <a:gd name="T22" fmla="*/ 1149 w 1331"/>
                  <a:gd name="T23" fmla="*/ 379 h 7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31" h="752">
                    <a:moveTo>
                      <a:pt x="1149" y="379"/>
                    </a:moveTo>
                    <a:cubicBezTo>
                      <a:pt x="1152" y="364"/>
                      <a:pt x="1154" y="349"/>
                      <a:pt x="1154" y="333"/>
                    </a:cubicBezTo>
                    <a:cubicBezTo>
                      <a:pt x="1154" y="205"/>
                      <a:pt x="1049" y="100"/>
                      <a:pt x="921" y="100"/>
                    </a:cubicBezTo>
                    <a:cubicBezTo>
                      <a:pt x="869" y="100"/>
                      <a:pt x="821" y="117"/>
                      <a:pt x="782" y="146"/>
                    </a:cubicBezTo>
                    <a:cubicBezTo>
                      <a:pt x="731" y="58"/>
                      <a:pt x="637" y="0"/>
                      <a:pt x="529" y="0"/>
                    </a:cubicBezTo>
                    <a:cubicBezTo>
                      <a:pt x="369" y="0"/>
                      <a:pt x="240" y="127"/>
                      <a:pt x="236" y="286"/>
                    </a:cubicBezTo>
                    <a:cubicBezTo>
                      <a:pt x="235" y="286"/>
                      <a:pt x="234" y="286"/>
                      <a:pt x="233" y="286"/>
                    </a:cubicBezTo>
                    <a:cubicBezTo>
                      <a:pt x="104" y="286"/>
                      <a:pt x="0" y="390"/>
                      <a:pt x="0" y="519"/>
                    </a:cubicBezTo>
                    <a:cubicBezTo>
                      <a:pt x="0" y="648"/>
                      <a:pt x="104" y="752"/>
                      <a:pt x="233" y="752"/>
                    </a:cubicBezTo>
                    <a:cubicBezTo>
                      <a:pt x="1144" y="752"/>
                      <a:pt x="1144" y="752"/>
                      <a:pt x="1144" y="752"/>
                    </a:cubicBezTo>
                    <a:cubicBezTo>
                      <a:pt x="1247" y="752"/>
                      <a:pt x="1331" y="669"/>
                      <a:pt x="1331" y="565"/>
                    </a:cubicBezTo>
                    <a:cubicBezTo>
                      <a:pt x="1331" y="464"/>
                      <a:pt x="1250" y="381"/>
                      <a:pt x="1149" y="379"/>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568" tIns="44784" rIns="89568" bIns="44784" numCol="1" anchor="t" anchorCtr="0" compatLnSpc="1">
                <a:prstTxWarp prst="textNoShape">
                  <a:avLst/>
                </a:prstTxWarp>
              </a:bodyPr>
              <a:lstStyle/>
              <a:p>
                <a:pPr marL="0" marR="0" lvl="0" indent="0" algn="l" defTabSz="913392" rtl="0" eaLnBrk="1" fontAlgn="auto" latinLnBrk="0" hangingPunct="1">
                  <a:lnSpc>
                    <a:spcPct val="100000"/>
                  </a:lnSpc>
                  <a:spcBef>
                    <a:spcPts val="0"/>
                  </a:spcBef>
                  <a:spcAft>
                    <a:spcPts val="0"/>
                  </a:spcAft>
                  <a:buClrTx/>
                  <a:buSzTx/>
                  <a:buFontTx/>
                  <a:buNone/>
                  <a:tabLst/>
                  <a:defRPr/>
                </a:pPr>
                <a:endParaRPr kumimoji="0" lang="en-US" sz="1050" b="0" i="0" u="none" strike="noStrike" kern="1200" cap="none" spc="0" normalizeH="0" baseline="0" noProof="0">
                  <a:ln>
                    <a:noFill/>
                  </a:ln>
                  <a:solidFill>
                    <a:srgbClr val="353535"/>
                  </a:solidFill>
                  <a:effectLst/>
                  <a:uLnTx/>
                  <a:uFillTx/>
                  <a:latin typeface="Segoe UI Semilight"/>
                  <a:ea typeface="+mn-ea"/>
                  <a:cs typeface="+mn-cs"/>
                </a:endParaRPr>
              </a:p>
            </p:txBody>
          </p:sp>
          <p:sp>
            <p:nvSpPr>
              <p:cNvPr id="46" name="Freeform 167">
                <a:extLst>
                  <a:ext uri="{FF2B5EF4-FFF2-40B4-BE49-F238E27FC236}">
                    <a16:creationId xmlns:a16="http://schemas.microsoft.com/office/drawing/2014/main" id="{FC49D894-DAE2-47E6-80B5-0943CDDA2DE3}"/>
                  </a:ext>
                </a:extLst>
              </p:cNvPr>
              <p:cNvSpPr>
                <a:spLocks/>
              </p:cNvSpPr>
              <p:nvPr/>
            </p:nvSpPr>
            <p:spPr bwMode="auto">
              <a:xfrm>
                <a:off x="7086207" y="1520601"/>
                <a:ext cx="4150171" cy="1380638"/>
              </a:xfrm>
              <a:custGeom>
                <a:avLst/>
                <a:gdLst>
                  <a:gd name="T0" fmla="*/ 1149 w 1331"/>
                  <a:gd name="T1" fmla="*/ 379 h 752"/>
                  <a:gd name="T2" fmla="*/ 1154 w 1331"/>
                  <a:gd name="T3" fmla="*/ 333 h 752"/>
                  <a:gd name="T4" fmla="*/ 921 w 1331"/>
                  <a:gd name="T5" fmla="*/ 100 h 752"/>
                  <a:gd name="T6" fmla="*/ 782 w 1331"/>
                  <a:gd name="T7" fmla="*/ 146 h 752"/>
                  <a:gd name="T8" fmla="*/ 529 w 1331"/>
                  <a:gd name="T9" fmla="*/ 0 h 752"/>
                  <a:gd name="T10" fmla="*/ 236 w 1331"/>
                  <a:gd name="T11" fmla="*/ 286 h 752"/>
                  <a:gd name="T12" fmla="*/ 233 w 1331"/>
                  <a:gd name="T13" fmla="*/ 286 h 752"/>
                  <a:gd name="T14" fmla="*/ 0 w 1331"/>
                  <a:gd name="T15" fmla="*/ 519 h 752"/>
                  <a:gd name="T16" fmla="*/ 233 w 1331"/>
                  <a:gd name="T17" fmla="*/ 752 h 752"/>
                  <a:gd name="T18" fmla="*/ 1144 w 1331"/>
                  <a:gd name="T19" fmla="*/ 752 h 752"/>
                  <a:gd name="T20" fmla="*/ 1331 w 1331"/>
                  <a:gd name="T21" fmla="*/ 565 h 752"/>
                  <a:gd name="T22" fmla="*/ 1149 w 1331"/>
                  <a:gd name="T23" fmla="*/ 379 h 7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31" h="752">
                    <a:moveTo>
                      <a:pt x="1149" y="379"/>
                    </a:moveTo>
                    <a:cubicBezTo>
                      <a:pt x="1152" y="364"/>
                      <a:pt x="1154" y="349"/>
                      <a:pt x="1154" y="333"/>
                    </a:cubicBezTo>
                    <a:cubicBezTo>
                      <a:pt x="1154" y="205"/>
                      <a:pt x="1049" y="100"/>
                      <a:pt x="921" y="100"/>
                    </a:cubicBezTo>
                    <a:cubicBezTo>
                      <a:pt x="869" y="100"/>
                      <a:pt x="821" y="117"/>
                      <a:pt x="782" y="146"/>
                    </a:cubicBezTo>
                    <a:cubicBezTo>
                      <a:pt x="731" y="58"/>
                      <a:pt x="637" y="0"/>
                      <a:pt x="529" y="0"/>
                    </a:cubicBezTo>
                    <a:cubicBezTo>
                      <a:pt x="369" y="0"/>
                      <a:pt x="240" y="127"/>
                      <a:pt x="236" y="286"/>
                    </a:cubicBezTo>
                    <a:cubicBezTo>
                      <a:pt x="235" y="286"/>
                      <a:pt x="234" y="286"/>
                      <a:pt x="233" y="286"/>
                    </a:cubicBezTo>
                    <a:cubicBezTo>
                      <a:pt x="104" y="286"/>
                      <a:pt x="0" y="390"/>
                      <a:pt x="0" y="519"/>
                    </a:cubicBezTo>
                    <a:cubicBezTo>
                      <a:pt x="0" y="648"/>
                      <a:pt x="104" y="752"/>
                      <a:pt x="233" y="752"/>
                    </a:cubicBezTo>
                    <a:cubicBezTo>
                      <a:pt x="1144" y="752"/>
                      <a:pt x="1144" y="752"/>
                      <a:pt x="1144" y="752"/>
                    </a:cubicBezTo>
                    <a:cubicBezTo>
                      <a:pt x="1247" y="752"/>
                      <a:pt x="1331" y="669"/>
                      <a:pt x="1331" y="565"/>
                    </a:cubicBezTo>
                    <a:cubicBezTo>
                      <a:pt x="1331" y="464"/>
                      <a:pt x="1250" y="381"/>
                      <a:pt x="1149" y="379"/>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568" tIns="44784" rIns="89568" bIns="44784" numCol="1" anchor="t" anchorCtr="0" compatLnSpc="1">
                <a:prstTxWarp prst="textNoShape">
                  <a:avLst/>
                </a:prstTxWarp>
              </a:bodyPr>
              <a:lstStyle/>
              <a:p>
                <a:pPr marL="0" marR="0" lvl="0" indent="0" algn="l" defTabSz="913392" rtl="0" eaLnBrk="1" fontAlgn="auto" latinLnBrk="0" hangingPunct="1">
                  <a:lnSpc>
                    <a:spcPct val="100000"/>
                  </a:lnSpc>
                  <a:spcBef>
                    <a:spcPts val="0"/>
                  </a:spcBef>
                  <a:spcAft>
                    <a:spcPts val="0"/>
                  </a:spcAft>
                  <a:buClrTx/>
                  <a:buSzTx/>
                  <a:buFontTx/>
                  <a:buNone/>
                  <a:tabLst/>
                  <a:defRPr/>
                </a:pPr>
                <a:endParaRPr kumimoji="0" lang="en-US" sz="1050" b="0" i="0" u="none" strike="noStrike" kern="1200" cap="none" spc="0" normalizeH="0" baseline="0" noProof="0">
                  <a:ln>
                    <a:noFill/>
                  </a:ln>
                  <a:solidFill>
                    <a:srgbClr val="353535"/>
                  </a:solidFill>
                  <a:effectLst/>
                  <a:uLnTx/>
                  <a:uFillTx/>
                  <a:latin typeface="Segoe UI Semilight"/>
                  <a:ea typeface="+mn-ea"/>
                  <a:cs typeface="+mn-cs"/>
                </a:endParaRPr>
              </a:p>
            </p:txBody>
          </p:sp>
        </p:grpSp>
        <p:pic>
          <p:nvPicPr>
            <p:cNvPr id="43" name="Picture 42">
              <a:extLst>
                <a:ext uri="{FF2B5EF4-FFF2-40B4-BE49-F238E27FC236}">
                  <a16:creationId xmlns:a16="http://schemas.microsoft.com/office/drawing/2014/main" id="{62884E7A-CE80-42D8-8462-4802B69D9DA2}"/>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3703556" y="1505334"/>
              <a:ext cx="1512613" cy="612608"/>
            </a:xfrm>
            <a:prstGeom prst="rect">
              <a:avLst/>
            </a:prstGeom>
          </p:spPr>
        </p:pic>
      </p:grpSp>
      <p:grpSp>
        <p:nvGrpSpPr>
          <p:cNvPr id="47" name="Group 46">
            <a:extLst>
              <a:ext uri="{FF2B5EF4-FFF2-40B4-BE49-F238E27FC236}">
                <a16:creationId xmlns:a16="http://schemas.microsoft.com/office/drawing/2014/main" id="{067348E9-388E-469C-B5E9-F81795CF0603}"/>
              </a:ext>
            </a:extLst>
          </p:cNvPr>
          <p:cNvGrpSpPr/>
          <p:nvPr/>
        </p:nvGrpSpPr>
        <p:grpSpPr>
          <a:xfrm>
            <a:off x="6223261" y="2232894"/>
            <a:ext cx="1263047" cy="479495"/>
            <a:chOff x="5480063" y="1456218"/>
            <a:chExt cx="1873319" cy="693912"/>
          </a:xfrm>
        </p:grpSpPr>
        <p:grpSp>
          <p:nvGrpSpPr>
            <p:cNvPr id="48" name="Group 47">
              <a:extLst>
                <a:ext uri="{FF2B5EF4-FFF2-40B4-BE49-F238E27FC236}">
                  <a16:creationId xmlns:a16="http://schemas.microsoft.com/office/drawing/2014/main" id="{14AFB63C-E5DF-444C-B213-023FD2C02549}"/>
                </a:ext>
              </a:extLst>
            </p:cNvPr>
            <p:cNvGrpSpPr/>
            <p:nvPr/>
          </p:nvGrpSpPr>
          <p:grpSpPr>
            <a:xfrm>
              <a:off x="5480063" y="1456218"/>
              <a:ext cx="1873319" cy="693912"/>
              <a:chOff x="2129225" y="1520601"/>
              <a:chExt cx="9107153" cy="1380638"/>
            </a:xfrm>
            <a:solidFill>
              <a:schemeClr val="bg1">
                <a:lumMod val="85000"/>
              </a:schemeClr>
            </a:solidFill>
          </p:grpSpPr>
          <p:sp>
            <p:nvSpPr>
              <p:cNvPr id="50" name="Freeform 167">
                <a:extLst>
                  <a:ext uri="{FF2B5EF4-FFF2-40B4-BE49-F238E27FC236}">
                    <a16:creationId xmlns:a16="http://schemas.microsoft.com/office/drawing/2014/main" id="{5A584D57-5996-42E6-96D2-0360FDB1AD92}"/>
                  </a:ext>
                </a:extLst>
              </p:cNvPr>
              <p:cNvSpPr>
                <a:spLocks/>
              </p:cNvSpPr>
              <p:nvPr/>
            </p:nvSpPr>
            <p:spPr bwMode="auto">
              <a:xfrm>
                <a:off x="2129225" y="1520601"/>
                <a:ext cx="4150171" cy="1380638"/>
              </a:xfrm>
              <a:custGeom>
                <a:avLst/>
                <a:gdLst>
                  <a:gd name="T0" fmla="*/ 1149 w 1331"/>
                  <a:gd name="T1" fmla="*/ 379 h 752"/>
                  <a:gd name="T2" fmla="*/ 1154 w 1331"/>
                  <a:gd name="T3" fmla="*/ 333 h 752"/>
                  <a:gd name="T4" fmla="*/ 921 w 1331"/>
                  <a:gd name="T5" fmla="*/ 100 h 752"/>
                  <a:gd name="T6" fmla="*/ 782 w 1331"/>
                  <a:gd name="T7" fmla="*/ 146 h 752"/>
                  <a:gd name="T8" fmla="*/ 529 w 1331"/>
                  <a:gd name="T9" fmla="*/ 0 h 752"/>
                  <a:gd name="T10" fmla="*/ 236 w 1331"/>
                  <a:gd name="T11" fmla="*/ 286 h 752"/>
                  <a:gd name="T12" fmla="*/ 233 w 1331"/>
                  <a:gd name="T13" fmla="*/ 286 h 752"/>
                  <a:gd name="T14" fmla="*/ 0 w 1331"/>
                  <a:gd name="T15" fmla="*/ 519 h 752"/>
                  <a:gd name="T16" fmla="*/ 233 w 1331"/>
                  <a:gd name="T17" fmla="*/ 752 h 752"/>
                  <a:gd name="T18" fmla="*/ 1144 w 1331"/>
                  <a:gd name="T19" fmla="*/ 752 h 752"/>
                  <a:gd name="T20" fmla="*/ 1331 w 1331"/>
                  <a:gd name="T21" fmla="*/ 565 h 752"/>
                  <a:gd name="T22" fmla="*/ 1149 w 1331"/>
                  <a:gd name="T23" fmla="*/ 379 h 7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31" h="752">
                    <a:moveTo>
                      <a:pt x="1149" y="379"/>
                    </a:moveTo>
                    <a:cubicBezTo>
                      <a:pt x="1152" y="364"/>
                      <a:pt x="1154" y="349"/>
                      <a:pt x="1154" y="333"/>
                    </a:cubicBezTo>
                    <a:cubicBezTo>
                      <a:pt x="1154" y="205"/>
                      <a:pt x="1049" y="100"/>
                      <a:pt x="921" y="100"/>
                    </a:cubicBezTo>
                    <a:cubicBezTo>
                      <a:pt x="869" y="100"/>
                      <a:pt x="821" y="117"/>
                      <a:pt x="782" y="146"/>
                    </a:cubicBezTo>
                    <a:cubicBezTo>
                      <a:pt x="731" y="58"/>
                      <a:pt x="637" y="0"/>
                      <a:pt x="529" y="0"/>
                    </a:cubicBezTo>
                    <a:cubicBezTo>
                      <a:pt x="369" y="0"/>
                      <a:pt x="240" y="127"/>
                      <a:pt x="236" y="286"/>
                    </a:cubicBezTo>
                    <a:cubicBezTo>
                      <a:pt x="235" y="286"/>
                      <a:pt x="234" y="286"/>
                      <a:pt x="233" y="286"/>
                    </a:cubicBezTo>
                    <a:cubicBezTo>
                      <a:pt x="104" y="286"/>
                      <a:pt x="0" y="390"/>
                      <a:pt x="0" y="519"/>
                    </a:cubicBezTo>
                    <a:cubicBezTo>
                      <a:pt x="0" y="648"/>
                      <a:pt x="104" y="752"/>
                      <a:pt x="233" y="752"/>
                    </a:cubicBezTo>
                    <a:cubicBezTo>
                      <a:pt x="1144" y="752"/>
                      <a:pt x="1144" y="752"/>
                      <a:pt x="1144" y="752"/>
                    </a:cubicBezTo>
                    <a:cubicBezTo>
                      <a:pt x="1247" y="752"/>
                      <a:pt x="1331" y="669"/>
                      <a:pt x="1331" y="565"/>
                    </a:cubicBezTo>
                    <a:cubicBezTo>
                      <a:pt x="1331" y="464"/>
                      <a:pt x="1250" y="381"/>
                      <a:pt x="1149" y="379"/>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568" tIns="44784" rIns="89568" bIns="44784" numCol="1" anchor="t" anchorCtr="0" compatLnSpc="1">
                <a:prstTxWarp prst="textNoShape">
                  <a:avLst/>
                </a:prstTxWarp>
              </a:bodyPr>
              <a:lstStyle/>
              <a:p>
                <a:pPr marL="0" marR="0" lvl="0" indent="0" algn="l" defTabSz="913392" rtl="0" eaLnBrk="1" fontAlgn="auto" latinLnBrk="0" hangingPunct="1">
                  <a:lnSpc>
                    <a:spcPct val="100000"/>
                  </a:lnSpc>
                  <a:spcBef>
                    <a:spcPts val="0"/>
                  </a:spcBef>
                  <a:spcAft>
                    <a:spcPts val="0"/>
                  </a:spcAft>
                  <a:buClrTx/>
                  <a:buSzTx/>
                  <a:buFontTx/>
                  <a:buNone/>
                  <a:tabLst/>
                  <a:defRPr/>
                </a:pPr>
                <a:endParaRPr kumimoji="0" lang="en-US" sz="1050" b="0" i="0" u="none" strike="noStrike" kern="1200" cap="none" spc="0" normalizeH="0" baseline="0" noProof="0">
                  <a:ln>
                    <a:noFill/>
                  </a:ln>
                  <a:solidFill>
                    <a:srgbClr val="353535"/>
                  </a:solidFill>
                  <a:effectLst/>
                  <a:uLnTx/>
                  <a:uFillTx/>
                  <a:latin typeface="Segoe UI Semilight"/>
                  <a:ea typeface="+mn-ea"/>
                  <a:cs typeface="+mn-cs"/>
                </a:endParaRPr>
              </a:p>
            </p:txBody>
          </p:sp>
          <p:sp>
            <p:nvSpPr>
              <p:cNvPr id="51" name="Freeform 167">
                <a:extLst>
                  <a:ext uri="{FF2B5EF4-FFF2-40B4-BE49-F238E27FC236}">
                    <a16:creationId xmlns:a16="http://schemas.microsoft.com/office/drawing/2014/main" id="{7F72D575-A2B6-490C-92A6-E85EECD4F336}"/>
                  </a:ext>
                </a:extLst>
              </p:cNvPr>
              <p:cNvSpPr>
                <a:spLocks/>
              </p:cNvSpPr>
              <p:nvPr/>
            </p:nvSpPr>
            <p:spPr bwMode="auto">
              <a:xfrm>
                <a:off x="4776864" y="1520601"/>
                <a:ext cx="4150171" cy="1380638"/>
              </a:xfrm>
              <a:custGeom>
                <a:avLst/>
                <a:gdLst>
                  <a:gd name="T0" fmla="*/ 1149 w 1331"/>
                  <a:gd name="T1" fmla="*/ 379 h 752"/>
                  <a:gd name="T2" fmla="*/ 1154 w 1331"/>
                  <a:gd name="T3" fmla="*/ 333 h 752"/>
                  <a:gd name="T4" fmla="*/ 921 w 1331"/>
                  <a:gd name="T5" fmla="*/ 100 h 752"/>
                  <a:gd name="T6" fmla="*/ 782 w 1331"/>
                  <a:gd name="T7" fmla="*/ 146 h 752"/>
                  <a:gd name="T8" fmla="*/ 529 w 1331"/>
                  <a:gd name="T9" fmla="*/ 0 h 752"/>
                  <a:gd name="T10" fmla="*/ 236 w 1331"/>
                  <a:gd name="T11" fmla="*/ 286 h 752"/>
                  <a:gd name="T12" fmla="*/ 233 w 1331"/>
                  <a:gd name="T13" fmla="*/ 286 h 752"/>
                  <a:gd name="T14" fmla="*/ 0 w 1331"/>
                  <a:gd name="T15" fmla="*/ 519 h 752"/>
                  <a:gd name="T16" fmla="*/ 233 w 1331"/>
                  <a:gd name="T17" fmla="*/ 752 h 752"/>
                  <a:gd name="T18" fmla="*/ 1144 w 1331"/>
                  <a:gd name="T19" fmla="*/ 752 h 752"/>
                  <a:gd name="T20" fmla="*/ 1331 w 1331"/>
                  <a:gd name="T21" fmla="*/ 565 h 752"/>
                  <a:gd name="T22" fmla="*/ 1149 w 1331"/>
                  <a:gd name="T23" fmla="*/ 379 h 7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31" h="752">
                    <a:moveTo>
                      <a:pt x="1149" y="379"/>
                    </a:moveTo>
                    <a:cubicBezTo>
                      <a:pt x="1152" y="364"/>
                      <a:pt x="1154" y="349"/>
                      <a:pt x="1154" y="333"/>
                    </a:cubicBezTo>
                    <a:cubicBezTo>
                      <a:pt x="1154" y="205"/>
                      <a:pt x="1049" y="100"/>
                      <a:pt x="921" y="100"/>
                    </a:cubicBezTo>
                    <a:cubicBezTo>
                      <a:pt x="869" y="100"/>
                      <a:pt x="821" y="117"/>
                      <a:pt x="782" y="146"/>
                    </a:cubicBezTo>
                    <a:cubicBezTo>
                      <a:pt x="731" y="58"/>
                      <a:pt x="637" y="0"/>
                      <a:pt x="529" y="0"/>
                    </a:cubicBezTo>
                    <a:cubicBezTo>
                      <a:pt x="369" y="0"/>
                      <a:pt x="240" y="127"/>
                      <a:pt x="236" y="286"/>
                    </a:cubicBezTo>
                    <a:cubicBezTo>
                      <a:pt x="235" y="286"/>
                      <a:pt x="234" y="286"/>
                      <a:pt x="233" y="286"/>
                    </a:cubicBezTo>
                    <a:cubicBezTo>
                      <a:pt x="104" y="286"/>
                      <a:pt x="0" y="390"/>
                      <a:pt x="0" y="519"/>
                    </a:cubicBezTo>
                    <a:cubicBezTo>
                      <a:pt x="0" y="648"/>
                      <a:pt x="104" y="752"/>
                      <a:pt x="233" y="752"/>
                    </a:cubicBezTo>
                    <a:cubicBezTo>
                      <a:pt x="1144" y="752"/>
                      <a:pt x="1144" y="752"/>
                      <a:pt x="1144" y="752"/>
                    </a:cubicBezTo>
                    <a:cubicBezTo>
                      <a:pt x="1247" y="752"/>
                      <a:pt x="1331" y="669"/>
                      <a:pt x="1331" y="565"/>
                    </a:cubicBezTo>
                    <a:cubicBezTo>
                      <a:pt x="1331" y="464"/>
                      <a:pt x="1250" y="381"/>
                      <a:pt x="1149" y="379"/>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568" tIns="44784" rIns="89568" bIns="44784" numCol="1" anchor="t" anchorCtr="0" compatLnSpc="1">
                <a:prstTxWarp prst="textNoShape">
                  <a:avLst/>
                </a:prstTxWarp>
              </a:bodyPr>
              <a:lstStyle/>
              <a:p>
                <a:pPr marL="0" marR="0" lvl="0" indent="0" algn="l" defTabSz="913392" rtl="0" eaLnBrk="1" fontAlgn="auto" latinLnBrk="0" hangingPunct="1">
                  <a:lnSpc>
                    <a:spcPct val="100000"/>
                  </a:lnSpc>
                  <a:spcBef>
                    <a:spcPts val="0"/>
                  </a:spcBef>
                  <a:spcAft>
                    <a:spcPts val="0"/>
                  </a:spcAft>
                  <a:buClrTx/>
                  <a:buSzTx/>
                  <a:buFontTx/>
                  <a:buNone/>
                  <a:tabLst/>
                  <a:defRPr/>
                </a:pPr>
                <a:endParaRPr kumimoji="0" lang="en-US" sz="1050" b="0" i="0" u="none" strike="noStrike" kern="1200" cap="none" spc="0" normalizeH="0" baseline="0" noProof="0">
                  <a:ln>
                    <a:noFill/>
                  </a:ln>
                  <a:solidFill>
                    <a:srgbClr val="353535"/>
                  </a:solidFill>
                  <a:effectLst/>
                  <a:uLnTx/>
                  <a:uFillTx/>
                  <a:latin typeface="Segoe UI Semilight"/>
                  <a:ea typeface="+mn-ea"/>
                  <a:cs typeface="+mn-cs"/>
                </a:endParaRPr>
              </a:p>
            </p:txBody>
          </p:sp>
          <p:sp>
            <p:nvSpPr>
              <p:cNvPr id="52" name="Freeform 167">
                <a:extLst>
                  <a:ext uri="{FF2B5EF4-FFF2-40B4-BE49-F238E27FC236}">
                    <a16:creationId xmlns:a16="http://schemas.microsoft.com/office/drawing/2014/main" id="{56034543-73BE-4930-9F17-8F5435F4441A}"/>
                  </a:ext>
                </a:extLst>
              </p:cNvPr>
              <p:cNvSpPr>
                <a:spLocks/>
              </p:cNvSpPr>
              <p:nvPr/>
            </p:nvSpPr>
            <p:spPr bwMode="auto">
              <a:xfrm>
                <a:off x="7086207" y="1520601"/>
                <a:ext cx="4150171" cy="1380638"/>
              </a:xfrm>
              <a:custGeom>
                <a:avLst/>
                <a:gdLst>
                  <a:gd name="T0" fmla="*/ 1149 w 1331"/>
                  <a:gd name="T1" fmla="*/ 379 h 752"/>
                  <a:gd name="T2" fmla="*/ 1154 w 1331"/>
                  <a:gd name="T3" fmla="*/ 333 h 752"/>
                  <a:gd name="T4" fmla="*/ 921 w 1331"/>
                  <a:gd name="T5" fmla="*/ 100 h 752"/>
                  <a:gd name="T6" fmla="*/ 782 w 1331"/>
                  <a:gd name="T7" fmla="*/ 146 h 752"/>
                  <a:gd name="T8" fmla="*/ 529 w 1331"/>
                  <a:gd name="T9" fmla="*/ 0 h 752"/>
                  <a:gd name="T10" fmla="*/ 236 w 1331"/>
                  <a:gd name="T11" fmla="*/ 286 h 752"/>
                  <a:gd name="T12" fmla="*/ 233 w 1331"/>
                  <a:gd name="T13" fmla="*/ 286 h 752"/>
                  <a:gd name="T14" fmla="*/ 0 w 1331"/>
                  <a:gd name="T15" fmla="*/ 519 h 752"/>
                  <a:gd name="T16" fmla="*/ 233 w 1331"/>
                  <a:gd name="T17" fmla="*/ 752 h 752"/>
                  <a:gd name="T18" fmla="*/ 1144 w 1331"/>
                  <a:gd name="T19" fmla="*/ 752 h 752"/>
                  <a:gd name="T20" fmla="*/ 1331 w 1331"/>
                  <a:gd name="T21" fmla="*/ 565 h 752"/>
                  <a:gd name="T22" fmla="*/ 1149 w 1331"/>
                  <a:gd name="T23" fmla="*/ 379 h 7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31" h="752">
                    <a:moveTo>
                      <a:pt x="1149" y="379"/>
                    </a:moveTo>
                    <a:cubicBezTo>
                      <a:pt x="1152" y="364"/>
                      <a:pt x="1154" y="349"/>
                      <a:pt x="1154" y="333"/>
                    </a:cubicBezTo>
                    <a:cubicBezTo>
                      <a:pt x="1154" y="205"/>
                      <a:pt x="1049" y="100"/>
                      <a:pt x="921" y="100"/>
                    </a:cubicBezTo>
                    <a:cubicBezTo>
                      <a:pt x="869" y="100"/>
                      <a:pt x="821" y="117"/>
                      <a:pt x="782" y="146"/>
                    </a:cubicBezTo>
                    <a:cubicBezTo>
                      <a:pt x="731" y="58"/>
                      <a:pt x="637" y="0"/>
                      <a:pt x="529" y="0"/>
                    </a:cubicBezTo>
                    <a:cubicBezTo>
                      <a:pt x="369" y="0"/>
                      <a:pt x="240" y="127"/>
                      <a:pt x="236" y="286"/>
                    </a:cubicBezTo>
                    <a:cubicBezTo>
                      <a:pt x="235" y="286"/>
                      <a:pt x="234" y="286"/>
                      <a:pt x="233" y="286"/>
                    </a:cubicBezTo>
                    <a:cubicBezTo>
                      <a:pt x="104" y="286"/>
                      <a:pt x="0" y="390"/>
                      <a:pt x="0" y="519"/>
                    </a:cubicBezTo>
                    <a:cubicBezTo>
                      <a:pt x="0" y="648"/>
                      <a:pt x="104" y="752"/>
                      <a:pt x="233" y="752"/>
                    </a:cubicBezTo>
                    <a:cubicBezTo>
                      <a:pt x="1144" y="752"/>
                      <a:pt x="1144" y="752"/>
                      <a:pt x="1144" y="752"/>
                    </a:cubicBezTo>
                    <a:cubicBezTo>
                      <a:pt x="1247" y="752"/>
                      <a:pt x="1331" y="669"/>
                      <a:pt x="1331" y="565"/>
                    </a:cubicBezTo>
                    <a:cubicBezTo>
                      <a:pt x="1331" y="464"/>
                      <a:pt x="1250" y="381"/>
                      <a:pt x="1149" y="379"/>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568" tIns="44784" rIns="89568" bIns="44784" numCol="1" anchor="t" anchorCtr="0" compatLnSpc="1">
                <a:prstTxWarp prst="textNoShape">
                  <a:avLst/>
                </a:prstTxWarp>
              </a:bodyPr>
              <a:lstStyle/>
              <a:p>
                <a:pPr marL="0" marR="0" lvl="0" indent="0" algn="l" defTabSz="913392" rtl="0" eaLnBrk="1" fontAlgn="auto" latinLnBrk="0" hangingPunct="1">
                  <a:lnSpc>
                    <a:spcPct val="100000"/>
                  </a:lnSpc>
                  <a:spcBef>
                    <a:spcPts val="0"/>
                  </a:spcBef>
                  <a:spcAft>
                    <a:spcPts val="0"/>
                  </a:spcAft>
                  <a:buClrTx/>
                  <a:buSzTx/>
                  <a:buFontTx/>
                  <a:buNone/>
                  <a:tabLst/>
                  <a:defRPr/>
                </a:pPr>
                <a:endParaRPr kumimoji="0" lang="en-US" sz="1050" b="0" i="0" u="none" strike="noStrike" kern="1200" cap="none" spc="0" normalizeH="0" baseline="0" noProof="0">
                  <a:ln>
                    <a:noFill/>
                  </a:ln>
                  <a:solidFill>
                    <a:srgbClr val="353535"/>
                  </a:solidFill>
                  <a:effectLst/>
                  <a:uLnTx/>
                  <a:uFillTx/>
                  <a:latin typeface="Segoe UI Semilight"/>
                  <a:ea typeface="+mn-ea"/>
                  <a:cs typeface="+mn-cs"/>
                </a:endParaRPr>
              </a:p>
            </p:txBody>
          </p:sp>
        </p:grpSp>
        <p:pic>
          <p:nvPicPr>
            <p:cNvPr id="49" name="Picture 48">
              <a:extLst>
                <a:ext uri="{FF2B5EF4-FFF2-40B4-BE49-F238E27FC236}">
                  <a16:creationId xmlns:a16="http://schemas.microsoft.com/office/drawing/2014/main" id="{10F47676-9863-4546-8B3B-8EC2F3403DBC}"/>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5789271" y="1706231"/>
              <a:ext cx="1324489" cy="270580"/>
            </a:xfrm>
            <a:prstGeom prst="rect">
              <a:avLst/>
            </a:prstGeom>
          </p:spPr>
        </p:pic>
      </p:grpSp>
      <p:sp>
        <p:nvSpPr>
          <p:cNvPr id="53" name="Plus Sign 52">
            <a:extLst>
              <a:ext uri="{FF2B5EF4-FFF2-40B4-BE49-F238E27FC236}">
                <a16:creationId xmlns:a16="http://schemas.microsoft.com/office/drawing/2014/main" id="{8B81E773-13BF-4F80-8ECF-D95FFDBD28BC}"/>
              </a:ext>
            </a:extLst>
          </p:cNvPr>
          <p:cNvSpPr/>
          <p:nvPr/>
        </p:nvSpPr>
        <p:spPr bwMode="auto">
          <a:xfrm>
            <a:off x="7840493" y="3062345"/>
            <a:ext cx="662465" cy="636054"/>
          </a:xfrm>
          <a:prstGeom prst="mathPlus">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Tree>
    <p:extLst>
      <p:ext uri="{BB962C8B-B14F-4D97-AF65-F5344CB8AC3E}">
        <p14:creationId xmlns:p14="http://schemas.microsoft.com/office/powerpoint/2010/main" val="3305143176"/>
      </p:ext>
    </p:extLst>
  </p:cSld>
  <p:clrMapOvr>
    <a:masterClrMapping/>
  </p:clrMapOvr>
  <p:transition>
    <p:fade/>
  </p:transition>
</p:sld>
</file>

<file path=ppt/tags/tag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Title Slide">
  <a:themeElements>
    <a:clrScheme name="TD Minimal">
      <a:dk1>
        <a:srgbClr val="1F2A44"/>
      </a:dk1>
      <a:lt1>
        <a:sysClr val="window" lastClr="FFFFFF"/>
      </a:lt1>
      <a:dk2>
        <a:srgbClr val="00558C"/>
      </a:dk2>
      <a:lt2>
        <a:srgbClr val="00B1E2"/>
      </a:lt2>
      <a:accent1>
        <a:srgbClr val="1F2A44"/>
      </a:accent1>
      <a:accent2>
        <a:srgbClr val="00558C"/>
      </a:accent2>
      <a:accent3>
        <a:srgbClr val="00B1E2"/>
      </a:accent3>
      <a:accent4>
        <a:srgbClr val="CCD814"/>
      </a:accent4>
      <a:accent5>
        <a:srgbClr val="97999B"/>
      </a:accent5>
      <a:accent6>
        <a:srgbClr val="D9D9D6"/>
      </a:accent6>
      <a:hlink>
        <a:srgbClr val="00B1E2"/>
      </a:hlink>
      <a:folHlink>
        <a:srgbClr val="CCD814"/>
      </a:folHlink>
    </a:clrScheme>
    <a:fontScheme name="Rebrand 2017">
      <a:majorFont>
        <a:latin typeface="Corbel"/>
        <a:ea typeface=""/>
        <a:cs typeface=""/>
      </a:majorFont>
      <a:minorFont>
        <a:latin typeface="Corbe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defRPr smtClean="0">
            <a:latin typeface="+mn-lt"/>
          </a:defRPr>
        </a:defPPr>
      </a:lstStyle>
    </a:txDef>
  </a:objectDefaults>
  <a:extraClrSchemeLst/>
  <a:extLst>
    <a:ext uri="{05A4C25C-085E-4340-85A3-A5531E510DB2}">
      <thm15:themeFamily xmlns:thm15="http://schemas.microsoft.com/office/thememl/2012/main" name="Tech_Data_Minimal_Template_Widescreen" id="{E6187E8F-6116-D746-BBC5-F313952F2ED4}" vid="{1028E3CE-A605-884D-971B-0DC2737BEDC5}"/>
    </a:ext>
  </a:extLst>
</a:theme>
</file>

<file path=ppt/theme/theme10.xml><?xml version="1.0" encoding="utf-8"?>
<a:theme xmlns:a="http://schemas.openxmlformats.org/drawingml/2006/main" name="1_Title Slide">
  <a:themeElements>
    <a:clrScheme name="New TD Revised">
      <a:dk1>
        <a:srgbClr val="1F2A44"/>
      </a:dk1>
      <a:lt1>
        <a:sysClr val="window" lastClr="FFFFFF"/>
      </a:lt1>
      <a:dk2>
        <a:srgbClr val="00558C"/>
      </a:dk2>
      <a:lt2>
        <a:srgbClr val="00B1E2"/>
      </a:lt2>
      <a:accent1>
        <a:srgbClr val="1F2A44"/>
      </a:accent1>
      <a:accent2>
        <a:srgbClr val="00558C"/>
      </a:accent2>
      <a:accent3>
        <a:srgbClr val="00B1E2"/>
      </a:accent3>
      <a:accent4>
        <a:srgbClr val="CCD814"/>
      </a:accent4>
      <a:accent5>
        <a:srgbClr val="EEDC00"/>
      </a:accent5>
      <a:accent6>
        <a:srgbClr val="FFB81C"/>
      </a:accent6>
      <a:hlink>
        <a:srgbClr val="00B1E2"/>
      </a:hlink>
      <a:folHlink>
        <a:srgbClr val="CCD814"/>
      </a:folHlink>
    </a:clrScheme>
    <a:fontScheme name="Rebrand 2017">
      <a:majorFont>
        <a:latin typeface="Corbel"/>
        <a:ea typeface=""/>
        <a:cs typeface=""/>
      </a:majorFont>
      <a:minorFont>
        <a:latin typeface="Corbe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defRPr dirty="0" err="1" smtClean="0">
            <a:latin typeface="+mn-lt"/>
          </a:defRPr>
        </a:defPPr>
      </a:lstStyle>
    </a:txDef>
  </a:objectDefaults>
  <a:extraClrSchemeLst/>
</a:theme>
</file>

<file path=ppt/theme/theme11.xml><?xml version="1.0" encoding="utf-8"?>
<a:theme xmlns:a="http://schemas.openxmlformats.org/drawingml/2006/main" name="Quote">
  <a:themeElements>
    <a:clrScheme name="TD Colorful">
      <a:dk1>
        <a:srgbClr val="1F2A44"/>
      </a:dk1>
      <a:lt1>
        <a:sysClr val="window" lastClr="FFFFFF"/>
      </a:lt1>
      <a:dk2>
        <a:srgbClr val="00558C"/>
      </a:dk2>
      <a:lt2>
        <a:srgbClr val="00B1E2"/>
      </a:lt2>
      <a:accent1>
        <a:srgbClr val="1F2A44"/>
      </a:accent1>
      <a:accent2>
        <a:srgbClr val="00558C"/>
      </a:accent2>
      <a:accent3>
        <a:srgbClr val="00B1E2"/>
      </a:accent3>
      <a:accent4>
        <a:srgbClr val="CCD814"/>
      </a:accent4>
      <a:accent5>
        <a:srgbClr val="EEDC00"/>
      </a:accent5>
      <a:accent6>
        <a:srgbClr val="FFB81C"/>
      </a:accent6>
      <a:hlink>
        <a:srgbClr val="00B1E2"/>
      </a:hlink>
      <a:folHlink>
        <a:srgbClr val="CCD814"/>
      </a:folHlink>
    </a:clrScheme>
    <a:fontScheme name="Rebrand 2017">
      <a:majorFont>
        <a:latin typeface="Corbel"/>
        <a:ea typeface=""/>
        <a:cs typeface=""/>
      </a:majorFont>
      <a:minorFont>
        <a:latin typeface="Corbe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defRPr>
            <a:latin typeface="Corbel" charset="0"/>
            <a:ea typeface="Corbel" charset="0"/>
            <a:cs typeface="Corbel" charset="0"/>
          </a:defRPr>
        </a:defPPr>
      </a:lstStyle>
    </a:txDef>
  </a:objectDefaults>
  <a:extraClrSchemeLst/>
  <a:extLst>
    <a:ext uri="{05A4C25C-085E-4340-85A3-A5531E510DB2}">
      <thm15:themeFamily xmlns:thm15="http://schemas.microsoft.com/office/thememl/2012/main" name="Tech_Data_Full_Template_Widescreen_With_Options" id="{A663402F-500B-1144-813F-80D1E9B9D0C6}" vid="{E441B4A1-EF11-8C42-B207-72155A3D2A63}"/>
    </a:ext>
  </a:extLst>
</a:theme>
</file>

<file path=ppt/theme/theme12.xml><?xml version="1.0" encoding="utf-8"?>
<a:theme xmlns:a="http://schemas.openxmlformats.org/drawingml/2006/main" name="Dynamic Photo option 1">
  <a:themeElements>
    <a:clrScheme name="TD Colorful">
      <a:dk1>
        <a:srgbClr val="1F2A44"/>
      </a:dk1>
      <a:lt1>
        <a:sysClr val="window" lastClr="FFFFFF"/>
      </a:lt1>
      <a:dk2>
        <a:srgbClr val="00558C"/>
      </a:dk2>
      <a:lt2>
        <a:srgbClr val="00B1E2"/>
      </a:lt2>
      <a:accent1>
        <a:srgbClr val="1F2A44"/>
      </a:accent1>
      <a:accent2>
        <a:srgbClr val="00558C"/>
      </a:accent2>
      <a:accent3>
        <a:srgbClr val="00B1E2"/>
      </a:accent3>
      <a:accent4>
        <a:srgbClr val="CCD814"/>
      </a:accent4>
      <a:accent5>
        <a:srgbClr val="EEDC00"/>
      </a:accent5>
      <a:accent6>
        <a:srgbClr val="FFB81C"/>
      </a:accent6>
      <a:hlink>
        <a:srgbClr val="00B1E2"/>
      </a:hlink>
      <a:folHlink>
        <a:srgbClr val="CCD814"/>
      </a:folHlink>
    </a:clrScheme>
    <a:fontScheme name="Rebrand 2017">
      <a:majorFont>
        <a:latin typeface="Corbel"/>
        <a:ea typeface=""/>
        <a:cs typeface=""/>
      </a:majorFont>
      <a:minorFont>
        <a:latin typeface="Corbe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defRPr>
            <a:latin typeface="Corbel" charset="0"/>
            <a:ea typeface="Corbel" charset="0"/>
            <a:cs typeface="Corbel" charset="0"/>
          </a:defRPr>
        </a:defPPr>
      </a:lstStyle>
    </a:txDef>
  </a:objectDefaults>
  <a:extraClrSchemeLst/>
  <a:extLst>
    <a:ext uri="{05A4C25C-085E-4340-85A3-A5531E510DB2}">
      <thm15:themeFamily xmlns:thm15="http://schemas.microsoft.com/office/thememl/2012/main" name="Tech_Data_Full_Template_Widescreen_With_Options" id="{A663402F-500B-1144-813F-80D1E9B9D0C6}" vid="{7B7DB88C-2BE4-AF46-9EA1-D9E866D8D105}"/>
    </a:ext>
  </a:extLst>
</a:theme>
</file>

<file path=ppt/theme/theme13.xml><?xml version="1.0" encoding="utf-8"?>
<a:theme xmlns:a="http://schemas.openxmlformats.org/drawingml/2006/main" name="Dynamic Photo option 2">
  <a:themeElements>
    <a:clrScheme name="TD Colorful">
      <a:dk1>
        <a:srgbClr val="1F2A44"/>
      </a:dk1>
      <a:lt1>
        <a:sysClr val="window" lastClr="FFFFFF"/>
      </a:lt1>
      <a:dk2>
        <a:srgbClr val="00558C"/>
      </a:dk2>
      <a:lt2>
        <a:srgbClr val="00B1E2"/>
      </a:lt2>
      <a:accent1>
        <a:srgbClr val="1F2A44"/>
      </a:accent1>
      <a:accent2>
        <a:srgbClr val="00558C"/>
      </a:accent2>
      <a:accent3>
        <a:srgbClr val="00B1E2"/>
      </a:accent3>
      <a:accent4>
        <a:srgbClr val="CCD814"/>
      </a:accent4>
      <a:accent5>
        <a:srgbClr val="EEDC00"/>
      </a:accent5>
      <a:accent6>
        <a:srgbClr val="FFB81C"/>
      </a:accent6>
      <a:hlink>
        <a:srgbClr val="00B1E2"/>
      </a:hlink>
      <a:folHlink>
        <a:srgbClr val="CCD814"/>
      </a:folHlink>
    </a:clrScheme>
    <a:fontScheme name="Rebrand 2017">
      <a:majorFont>
        <a:latin typeface="Corbel"/>
        <a:ea typeface=""/>
        <a:cs typeface=""/>
      </a:majorFont>
      <a:minorFont>
        <a:latin typeface="Corbe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defRPr smtClean="0">
            <a:latin typeface="+mn-lt"/>
          </a:defRPr>
        </a:defPPr>
      </a:lstStyle>
    </a:txDef>
  </a:objectDefaults>
  <a:extraClrSchemeLst/>
  <a:extLst>
    <a:ext uri="{05A4C25C-085E-4340-85A3-A5531E510DB2}">
      <thm15:themeFamily xmlns:thm15="http://schemas.microsoft.com/office/thememl/2012/main" name="Tech_Data_Full_Template_Widescreen_With_Options" id="{A663402F-500B-1144-813F-80D1E9B9D0C6}" vid="{2DAA1041-1C84-6741-AEF4-19BA54644645}"/>
    </a:ext>
  </a:extLst>
</a:theme>
</file>

<file path=ppt/theme/theme14.xml><?xml version="1.0" encoding="utf-8"?>
<a:theme xmlns:a="http://schemas.openxmlformats.org/drawingml/2006/main" name="Dynamic Photo option 3">
  <a:themeElements>
    <a:clrScheme name="TD Colorful">
      <a:dk1>
        <a:srgbClr val="1F2A44"/>
      </a:dk1>
      <a:lt1>
        <a:sysClr val="window" lastClr="FFFFFF"/>
      </a:lt1>
      <a:dk2>
        <a:srgbClr val="00558C"/>
      </a:dk2>
      <a:lt2>
        <a:srgbClr val="00B1E2"/>
      </a:lt2>
      <a:accent1>
        <a:srgbClr val="1F2A44"/>
      </a:accent1>
      <a:accent2>
        <a:srgbClr val="00558C"/>
      </a:accent2>
      <a:accent3>
        <a:srgbClr val="00B1E2"/>
      </a:accent3>
      <a:accent4>
        <a:srgbClr val="CCD814"/>
      </a:accent4>
      <a:accent5>
        <a:srgbClr val="EEDC00"/>
      </a:accent5>
      <a:accent6>
        <a:srgbClr val="FFB81C"/>
      </a:accent6>
      <a:hlink>
        <a:srgbClr val="00B1E2"/>
      </a:hlink>
      <a:folHlink>
        <a:srgbClr val="CCD814"/>
      </a:folHlink>
    </a:clrScheme>
    <a:fontScheme name="Rebrand 2017">
      <a:majorFont>
        <a:latin typeface="Corbel"/>
        <a:ea typeface=""/>
        <a:cs typeface=""/>
      </a:majorFont>
      <a:minorFont>
        <a:latin typeface="Corbe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defRPr dirty="0">
            <a:latin typeface="+mj-lt"/>
          </a:defRPr>
        </a:defPPr>
      </a:lstStyle>
    </a:txDef>
  </a:objectDefaults>
  <a:extraClrSchemeLst/>
  <a:extLst>
    <a:ext uri="{05A4C25C-085E-4340-85A3-A5531E510DB2}">
      <thm15:themeFamily xmlns:thm15="http://schemas.microsoft.com/office/thememl/2012/main" name="Tech_Data_Full_Template_Widescreen_With_Options" id="{A663402F-500B-1144-813F-80D1E9B9D0C6}" vid="{465CA445-1E20-764F-A994-1830BB3AADA9}"/>
    </a:ext>
  </a:extLst>
</a:theme>
</file>

<file path=ppt/theme/theme15.xml><?xml version="1.0" encoding="utf-8"?>
<a:theme xmlns:a="http://schemas.openxmlformats.org/drawingml/2006/main" name="Photo Option 2">
  <a:themeElements>
    <a:clrScheme name="TD Colorful">
      <a:dk1>
        <a:srgbClr val="1F2A44"/>
      </a:dk1>
      <a:lt1>
        <a:sysClr val="window" lastClr="FFFFFF"/>
      </a:lt1>
      <a:dk2>
        <a:srgbClr val="00558C"/>
      </a:dk2>
      <a:lt2>
        <a:srgbClr val="00B1E2"/>
      </a:lt2>
      <a:accent1>
        <a:srgbClr val="1F2A44"/>
      </a:accent1>
      <a:accent2>
        <a:srgbClr val="00558C"/>
      </a:accent2>
      <a:accent3>
        <a:srgbClr val="00B1E2"/>
      </a:accent3>
      <a:accent4>
        <a:srgbClr val="CCD814"/>
      </a:accent4>
      <a:accent5>
        <a:srgbClr val="EEDC00"/>
      </a:accent5>
      <a:accent6>
        <a:srgbClr val="FFB81C"/>
      </a:accent6>
      <a:hlink>
        <a:srgbClr val="00B1E2"/>
      </a:hlink>
      <a:folHlink>
        <a:srgbClr val="CCD814"/>
      </a:folHlink>
    </a:clrScheme>
    <a:fontScheme name="Rebrand 2017">
      <a:majorFont>
        <a:latin typeface="Corbel"/>
        <a:ea typeface=""/>
        <a:cs typeface=""/>
      </a:majorFont>
      <a:minorFont>
        <a:latin typeface="Corbe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defRPr dirty="0">
            <a:latin typeface="+mj-lt"/>
          </a:defRPr>
        </a:defPPr>
      </a:lstStyle>
    </a:txDef>
  </a:objectDefaults>
  <a:extraClrSchemeLst/>
  <a:extLst>
    <a:ext uri="{05A4C25C-085E-4340-85A3-A5531E510DB2}">
      <thm15:themeFamily xmlns:thm15="http://schemas.microsoft.com/office/thememl/2012/main" name="Tech_Data_Full_Template_Widescreen_With_Options" id="{A663402F-500B-1144-813F-80D1E9B9D0C6}" vid="{E003DEA8-91DA-7843-9F78-388177FFCBB7}"/>
    </a:ext>
  </a:extLst>
</a:theme>
</file>

<file path=ppt/theme/theme16.xml><?xml version="1.0" encoding="utf-8"?>
<a:theme xmlns:a="http://schemas.openxmlformats.org/drawingml/2006/main" name="Photo Option 3">
  <a:themeElements>
    <a:clrScheme name="TD Colorful">
      <a:dk1>
        <a:srgbClr val="1F2A44"/>
      </a:dk1>
      <a:lt1>
        <a:sysClr val="window" lastClr="FFFFFF"/>
      </a:lt1>
      <a:dk2>
        <a:srgbClr val="00558C"/>
      </a:dk2>
      <a:lt2>
        <a:srgbClr val="00B1E2"/>
      </a:lt2>
      <a:accent1>
        <a:srgbClr val="1F2A44"/>
      </a:accent1>
      <a:accent2>
        <a:srgbClr val="00558C"/>
      </a:accent2>
      <a:accent3>
        <a:srgbClr val="00B1E2"/>
      </a:accent3>
      <a:accent4>
        <a:srgbClr val="CCD814"/>
      </a:accent4>
      <a:accent5>
        <a:srgbClr val="EEDC00"/>
      </a:accent5>
      <a:accent6>
        <a:srgbClr val="FFB81C"/>
      </a:accent6>
      <a:hlink>
        <a:srgbClr val="00B1E2"/>
      </a:hlink>
      <a:folHlink>
        <a:srgbClr val="CCD814"/>
      </a:folHlink>
    </a:clrScheme>
    <a:fontScheme name="Rebrand 2017">
      <a:majorFont>
        <a:latin typeface="Corbel"/>
        <a:ea typeface=""/>
        <a:cs typeface=""/>
      </a:majorFont>
      <a:minorFont>
        <a:latin typeface="Corbe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Tech_Data_Full_Template_Widescreen_With_Options" id="{A663402F-500B-1144-813F-80D1E9B9D0C6}" vid="{9F52233A-365B-6C47-8B41-7AE91FEE10C5}"/>
    </a:ext>
  </a:extLst>
</a:theme>
</file>

<file path=ppt/theme/theme17.xml><?xml version="1.0" encoding="utf-8"?>
<a:theme xmlns:a="http://schemas.openxmlformats.org/drawingml/2006/main" name="Photo Option 4">
  <a:themeElements>
    <a:clrScheme name="TD Colorful">
      <a:dk1>
        <a:srgbClr val="1F2A44"/>
      </a:dk1>
      <a:lt1>
        <a:sysClr val="window" lastClr="FFFFFF"/>
      </a:lt1>
      <a:dk2>
        <a:srgbClr val="00558C"/>
      </a:dk2>
      <a:lt2>
        <a:srgbClr val="00B1E2"/>
      </a:lt2>
      <a:accent1>
        <a:srgbClr val="1F2A44"/>
      </a:accent1>
      <a:accent2>
        <a:srgbClr val="00558C"/>
      </a:accent2>
      <a:accent3>
        <a:srgbClr val="00B1E2"/>
      </a:accent3>
      <a:accent4>
        <a:srgbClr val="CCD814"/>
      </a:accent4>
      <a:accent5>
        <a:srgbClr val="EEDC00"/>
      </a:accent5>
      <a:accent6>
        <a:srgbClr val="FFB81C"/>
      </a:accent6>
      <a:hlink>
        <a:srgbClr val="00B1E2"/>
      </a:hlink>
      <a:folHlink>
        <a:srgbClr val="CCD814"/>
      </a:folHlink>
    </a:clrScheme>
    <a:fontScheme name="Rebrand 2017">
      <a:majorFont>
        <a:latin typeface="Corbel"/>
        <a:ea typeface=""/>
        <a:cs typeface=""/>
      </a:majorFont>
      <a:minorFont>
        <a:latin typeface="Corbe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Tech_Data_Full_Template_Widescreen_With_Options" id="{A663402F-500B-1144-813F-80D1E9B9D0C6}" vid="{5B7A31DA-765F-9543-AF61-2EF1F179265F}"/>
    </a:ext>
  </a:extLst>
</a:theme>
</file>

<file path=ppt/theme/theme18.xml><?xml version="1.0" encoding="utf-8"?>
<a:theme xmlns:a="http://schemas.openxmlformats.org/drawingml/2006/main" name="Photo Option 5">
  <a:themeElements>
    <a:clrScheme name="TD Colorful">
      <a:dk1>
        <a:srgbClr val="1F2A44"/>
      </a:dk1>
      <a:lt1>
        <a:sysClr val="window" lastClr="FFFFFF"/>
      </a:lt1>
      <a:dk2>
        <a:srgbClr val="00558C"/>
      </a:dk2>
      <a:lt2>
        <a:srgbClr val="00B1E2"/>
      </a:lt2>
      <a:accent1>
        <a:srgbClr val="1F2A44"/>
      </a:accent1>
      <a:accent2>
        <a:srgbClr val="00558C"/>
      </a:accent2>
      <a:accent3>
        <a:srgbClr val="00B1E2"/>
      </a:accent3>
      <a:accent4>
        <a:srgbClr val="CCD814"/>
      </a:accent4>
      <a:accent5>
        <a:srgbClr val="EEDC00"/>
      </a:accent5>
      <a:accent6>
        <a:srgbClr val="FFB81C"/>
      </a:accent6>
      <a:hlink>
        <a:srgbClr val="00B1E2"/>
      </a:hlink>
      <a:folHlink>
        <a:srgbClr val="CCD814"/>
      </a:folHlink>
    </a:clrScheme>
    <a:fontScheme name="Rebrand 2017">
      <a:majorFont>
        <a:latin typeface="Corbel"/>
        <a:ea typeface=""/>
        <a:cs typeface=""/>
      </a:majorFont>
      <a:minorFont>
        <a:latin typeface="Corbe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Tech_Data_Full_Template_Widescreen_With_Options" id="{A663402F-500B-1144-813F-80D1E9B9D0C6}" vid="{0FDD2912-C307-E443-BA72-A95F64062340}"/>
    </a:ext>
  </a:extLst>
</a:theme>
</file>

<file path=ppt/theme/theme19.xml><?xml version="1.0" encoding="utf-8"?>
<a:theme xmlns:a="http://schemas.openxmlformats.org/drawingml/2006/main" name="5_Body">
  <a:themeElements>
    <a:clrScheme name="TD Colorful">
      <a:dk1>
        <a:srgbClr val="1F2A44"/>
      </a:dk1>
      <a:lt1>
        <a:sysClr val="window" lastClr="FFFFFF"/>
      </a:lt1>
      <a:dk2>
        <a:srgbClr val="00558C"/>
      </a:dk2>
      <a:lt2>
        <a:srgbClr val="00B1E2"/>
      </a:lt2>
      <a:accent1>
        <a:srgbClr val="1F2A44"/>
      </a:accent1>
      <a:accent2>
        <a:srgbClr val="00558C"/>
      </a:accent2>
      <a:accent3>
        <a:srgbClr val="00B1E2"/>
      </a:accent3>
      <a:accent4>
        <a:srgbClr val="CCD814"/>
      </a:accent4>
      <a:accent5>
        <a:srgbClr val="EEDC00"/>
      </a:accent5>
      <a:accent6>
        <a:srgbClr val="FFB81C"/>
      </a:accent6>
      <a:hlink>
        <a:srgbClr val="00B1E2"/>
      </a:hlink>
      <a:folHlink>
        <a:srgbClr val="CCD814"/>
      </a:folHlink>
    </a:clrScheme>
    <a:fontScheme name="Rebrand 2017">
      <a:majorFont>
        <a:latin typeface="Corbel"/>
        <a:ea typeface=""/>
        <a:cs typeface=""/>
      </a:majorFont>
      <a:minorFont>
        <a:latin typeface="Corbe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ln>
          <a:noFill/>
        </a:ln>
        <a:effectLst/>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defRPr sz="1200" dirty="0" err="1" smtClean="0">
            <a:latin typeface="+mj-lt"/>
          </a:defRPr>
        </a:defPPr>
      </a:lstStyle>
    </a:txDef>
  </a:objectDefaults>
  <a:extraClrSchemeLst/>
  <a:extLst>
    <a:ext uri="{05A4C25C-085E-4340-85A3-A5531E510DB2}">
      <thm15:themeFamily xmlns:thm15="http://schemas.microsoft.com/office/thememl/2012/main" name="Tech_Data_Full_Template_Widescreen_With_Options" id="{A663402F-500B-1144-813F-80D1E9B9D0C6}" vid="{BC8C2992-AB89-5843-A48F-EDC64DBF9274}"/>
    </a:ext>
  </a:extLst>
</a:theme>
</file>

<file path=ppt/theme/theme2.xml><?xml version="1.0" encoding="utf-8"?>
<a:theme xmlns:a="http://schemas.openxmlformats.org/drawingml/2006/main" name="Divider">
  <a:themeElements>
    <a:clrScheme name="TD Minimal">
      <a:dk1>
        <a:srgbClr val="1F2A44"/>
      </a:dk1>
      <a:lt1>
        <a:sysClr val="window" lastClr="FFFFFF"/>
      </a:lt1>
      <a:dk2>
        <a:srgbClr val="00558C"/>
      </a:dk2>
      <a:lt2>
        <a:srgbClr val="00B1E2"/>
      </a:lt2>
      <a:accent1>
        <a:srgbClr val="1F2A44"/>
      </a:accent1>
      <a:accent2>
        <a:srgbClr val="00558C"/>
      </a:accent2>
      <a:accent3>
        <a:srgbClr val="00B1E2"/>
      </a:accent3>
      <a:accent4>
        <a:srgbClr val="CCD814"/>
      </a:accent4>
      <a:accent5>
        <a:srgbClr val="97999B"/>
      </a:accent5>
      <a:accent6>
        <a:srgbClr val="D9D9D6"/>
      </a:accent6>
      <a:hlink>
        <a:srgbClr val="00B1E2"/>
      </a:hlink>
      <a:folHlink>
        <a:srgbClr val="CCD814"/>
      </a:folHlink>
    </a:clrScheme>
    <a:fontScheme name="Rebrand 2017">
      <a:majorFont>
        <a:latin typeface="Corbel"/>
        <a:ea typeface=""/>
        <a:cs typeface=""/>
      </a:majorFont>
      <a:minorFont>
        <a:latin typeface="Corbe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Tech_Data_Minimal_Template_Widescreen" id="{E6187E8F-6116-D746-BBC5-F313952F2ED4}" vid="{ABBFF675-2358-1341-A38C-1D2D605A6F9E}"/>
    </a:ext>
  </a:extLst>
</a:theme>
</file>

<file path=ppt/theme/theme20.xml><?xml version="1.0" encoding="utf-8"?>
<a:theme xmlns:a="http://schemas.openxmlformats.org/drawingml/2006/main" name="Body - Heavy Content">
  <a:themeElements>
    <a:clrScheme name="TD Colorful">
      <a:dk1>
        <a:srgbClr val="1F2A44"/>
      </a:dk1>
      <a:lt1>
        <a:sysClr val="window" lastClr="FFFFFF"/>
      </a:lt1>
      <a:dk2>
        <a:srgbClr val="00558C"/>
      </a:dk2>
      <a:lt2>
        <a:srgbClr val="00B1E2"/>
      </a:lt2>
      <a:accent1>
        <a:srgbClr val="1F2A44"/>
      </a:accent1>
      <a:accent2>
        <a:srgbClr val="00558C"/>
      </a:accent2>
      <a:accent3>
        <a:srgbClr val="00B1E2"/>
      </a:accent3>
      <a:accent4>
        <a:srgbClr val="CCD814"/>
      </a:accent4>
      <a:accent5>
        <a:srgbClr val="EEDC00"/>
      </a:accent5>
      <a:accent6>
        <a:srgbClr val="FFB81C"/>
      </a:accent6>
      <a:hlink>
        <a:srgbClr val="00B1E2"/>
      </a:hlink>
      <a:folHlink>
        <a:srgbClr val="CCD814"/>
      </a:folHlink>
    </a:clrScheme>
    <a:fontScheme name="Rebrand 2017">
      <a:majorFont>
        <a:latin typeface="Corbel"/>
        <a:ea typeface=""/>
        <a:cs typeface=""/>
      </a:majorFont>
      <a:minorFont>
        <a:latin typeface="Corbe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ln>
          <a:noFill/>
        </a:ln>
        <a:effectLst/>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defRPr sz="1200" dirty="0" err="1" smtClean="0">
            <a:latin typeface="+mj-lt"/>
          </a:defRPr>
        </a:defPPr>
      </a:lstStyle>
    </a:txDef>
  </a:objectDefaults>
  <a:extraClrSchemeLst/>
  <a:extLst>
    <a:ext uri="{05A4C25C-085E-4340-85A3-A5531E510DB2}">
      <thm15:themeFamily xmlns:thm15="http://schemas.microsoft.com/office/thememl/2012/main" name="Tech_Data_Full_Template_Widescreen_With_Options" id="{A663402F-500B-1144-813F-80D1E9B9D0C6}" vid="{BC8C2992-AB89-5843-A48F-EDC64DBF9274}"/>
    </a:ext>
  </a:extLst>
</a:theme>
</file>

<file path=ppt/theme/theme21.xml><?xml version="1.0" encoding="utf-8"?>
<a:theme xmlns:a="http://schemas.openxmlformats.org/drawingml/2006/main" name="6_Body">
  <a:themeElements>
    <a:clrScheme name="TD Colorful">
      <a:dk1>
        <a:srgbClr val="1F2A44"/>
      </a:dk1>
      <a:lt1>
        <a:sysClr val="window" lastClr="FFFFFF"/>
      </a:lt1>
      <a:dk2>
        <a:srgbClr val="00558C"/>
      </a:dk2>
      <a:lt2>
        <a:srgbClr val="00B1E2"/>
      </a:lt2>
      <a:accent1>
        <a:srgbClr val="1F2A44"/>
      </a:accent1>
      <a:accent2>
        <a:srgbClr val="00558C"/>
      </a:accent2>
      <a:accent3>
        <a:srgbClr val="00B1E2"/>
      </a:accent3>
      <a:accent4>
        <a:srgbClr val="CCD814"/>
      </a:accent4>
      <a:accent5>
        <a:srgbClr val="EEDC00"/>
      </a:accent5>
      <a:accent6>
        <a:srgbClr val="FFB81C"/>
      </a:accent6>
      <a:hlink>
        <a:srgbClr val="00B1E2"/>
      </a:hlink>
      <a:folHlink>
        <a:srgbClr val="CCD814"/>
      </a:folHlink>
    </a:clrScheme>
    <a:fontScheme name="Rebrand 2017">
      <a:majorFont>
        <a:latin typeface="Corbel"/>
        <a:ea typeface=""/>
        <a:cs typeface=""/>
      </a:majorFont>
      <a:minorFont>
        <a:latin typeface="Corbe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ln>
          <a:noFill/>
        </a:ln>
        <a:effectLst/>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defRPr sz="1200" dirty="0" err="1" smtClean="0">
            <a:latin typeface="+mj-lt"/>
          </a:defRPr>
        </a:defPPr>
      </a:lstStyle>
    </a:txDef>
  </a:objectDefaults>
  <a:extraClrSchemeLst/>
  <a:extLst>
    <a:ext uri="{05A4C25C-085E-4340-85A3-A5531E510DB2}">
      <thm15:themeFamily xmlns:thm15="http://schemas.microsoft.com/office/thememl/2012/main" name="Tech_Data_Full_Template_Widescreen_With_Options" id="{A663402F-500B-1144-813F-80D1E9B9D0C6}" vid="{BC8C2992-AB89-5843-A48F-EDC64DBF9274}"/>
    </a:ext>
  </a:extLst>
</a:theme>
</file>

<file path=ppt/theme/theme22.xml><?xml version="1.0" encoding="utf-8"?>
<a:theme xmlns:a="http://schemas.openxmlformats.org/drawingml/2006/main" name="Office Theme">
  <a:themeElements>
    <a:clrScheme name="PS">
      <a:dk1>
        <a:srgbClr val="000000"/>
      </a:dk1>
      <a:lt1>
        <a:srgbClr val="00558C"/>
      </a:lt1>
      <a:dk2>
        <a:srgbClr val="00B1E2"/>
      </a:dk2>
      <a:lt2>
        <a:srgbClr val="CCD814"/>
      </a:lt2>
      <a:accent1>
        <a:srgbClr val="FFFFFF"/>
      </a:accent1>
      <a:accent2>
        <a:srgbClr val="D9D9D6"/>
      </a:accent2>
      <a:accent3>
        <a:srgbClr val="EEDC00"/>
      </a:accent3>
      <a:accent4>
        <a:srgbClr val="FFB81C"/>
      </a:accent4>
      <a:accent5>
        <a:srgbClr val="CD5C3E"/>
      </a:accent5>
      <a:accent6>
        <a:srgbClr val="AB2A61"/>
      </a:accent6>
      <a:hlink>
        <a:srgbClr val="000000"/>
      </a:hlink>
      <a:folHlink>
        <a:srgbClr val="97999B"/>
      </a:folHlink>
    </a:clrScheme>
    <a:fontScheme name="Corbel">
      <a:maj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3.xml><?xml version="1.0" encoding="utf-8"?>
<a:theme xmlns:a="http://schemas.openxmlformats.org/drawingml/2006/main" name="White Template">
  <a:themeElements>
    <a:clrScheme name="2019 Brand BLUE Light Bak">
      <a:dk1>
        <a:srgbClr val="000000"/>
      </a:dk1>
      <a:lt1>
        <a:srgbClr val="FFFFFF"/>
      </a:lt1>
      <a:dk2>
        <a:srgbClr val="243A5E"/>
      </a:dk2>
      <a:lt2>
        <a:srgbClr val="E6E6E6"/>
      </a:lt2>
      <a:accent1>
        <a:srgbClr val="0078D4"/>
      </a:accent1>
      <a:accent2>
        <a:srgbClr val="243A5E"/>
      </a:accent2>
      <a:accent3>
        <a:srgbClr val="D83B01"/>
      </a:accent3>
      <a:accent4>
        <a:srgbClr val="107C10"/>
      </a:accent4>
      <a:accent5>
        <a:srgbClr val="8661C5"/>
      </a:accent5>
      <a:accent6>
        <a:srgbClr val="737373"/>
      </a:accent6>
      <a:hlink>
        <a:srgbClr val="0078D4"/>
      </a:hlink>
      <a:folHlink>
        <a:srgbClr val="0078D4"/>
      </a:folHlink>
    </a:clrScheme>
    <a:fontScheme name="Microsoft 2019 Brand Templates">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lgn="l" defTabSz="932472" fontAlgn="base">
          <a:spcBef>
            <a:spcPct val="0"/>
          </a:spcBef>
          <a:spcAft>
            <a:spcPct val="0"/>
          </a:spcAft>
          <a:defRPr sz="20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w="lg" len="med"/>
          <a:tailEnd type="none" w="lg"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20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Presentation2" id="{3F11E7C6-C070-7A45-960D-BEEF9969600E}" vid="{5972C0DF-D807-2A47-B8D3-50A9AEF5A542}"/>
    </a:ext>
  </a:extLst>
</a:theme>
</file>

<file path=ppt/theme/theme24.xml><?xml version="1.0" encoding="utf-8"?>
<a:theme xmlns:a="http://schemas.openxmlformats.org/drawingml/2006/main" name="FY20 CDS WW Sales Summit">
  <a:themeElements>
    <a:clrScheme name="FY20 CDS WW Sales Summit">
      <a:dk1>
        <a:srgbClr val="1A1A1A"/>
      </a:dk1>
      <a:lt1>
        <a:srgbClr val="FFFFFF"/>
      </a:lt1>
      <a:dk2>
        <a:srgbClr val="243A5E"/>
      </a:dk2>
      <a:lt2>
        <a:srgbClr val="E6E6E6"/>
      </a:lt2>
      <a:accent1>
        <a:srgbClr val="0078D4"/>
      </a:accent1>
      <a:accent2>
        <a:srgbClr val="002050"/>
      </a:accent2>
      <a:accent3>
        <a:srgbClr val="008575"/>
      </a:accent3>
      <a:accent4>
        <a:srgbClr val="274B47"/>
      </a:accent4>
      <a:accent5>
        <a:srgbClr val="30E5D0"/>
      </a:accent5>
      <a:accent6>
        <a:srgbClr val="50E6FF"/>
      </a:accent6>
      <a:hlink>
        <a:srgbClr val="0078D4"/>
      </a:hlink>
      <a:folHlink>
        <a:srgbClr val="0078D4"/>
      </a:folHlink>
    </a:clrScheme>
    <a:fontScheme name="Microsoft 2019 Brand Templates">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lgn="l" defTabSz="932472" fontAlgn="base">
          <a:spcBef>
            <a:spcPct val="0"/>
          </a:spcBef>
          <a:spcAft>
            <a:spcPct val="0"/>
          </a:spcAft>
          <a:defRPr sz="20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w="lg" len="med"/>
          <a:tailEnd type="none" w="lg"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20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Template Starter Blue - April 2019_rev.potx" id="{82C8631A-BB3B-4037-8CA2-6C69A7D31780}" vid="{CF280CBE-5726-4D95-80F2-22BE9FAC4337}"/>
    </a:ext>
  </a:extLst>
</a:theme>
</file>

<file path=ppt/theme/theme2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Body">
  <a:themeElements>
    <a:clrScheme name="New TD Minimal">
      <a:dk1>
        <a:srgbClr val="1F2A44"/>
      </a:dk1>
      <a:lt1>
        <a:sysClr val="window" lastClr="FFFFFF"/>
      </a:lt1>
      <a:dk2>
        <a:srgbClr val="00558C"/>
      </a:dk2>
      <a:lt2>
        <a:srgbClr val="00B1E2"/>
      </a:lt2>
      <a:accent1>
        <a:srgbClr val="1F2A44"/>
      </a:accent1>
      <a:accent2>
        <a:srgbClr val="00558C"/>
      </a:accent2>
      <a:accent3>
        <a:srgbClr val="00B1E2"/>
      </a:accent3>
      <a:accent4>
        <a:srgbClr val="CCD814"/>
      </a:accent4>
      <a:accent5>
        <a:srgbClr val="97999B"/>
      </a:accent5>
      <a:accent6>
        <a:srgbClr val="D9D9D6"/>
      </a:accent6>
      <a:hlink>
        <a:srgbClr val="00B1E2"/>
      </a:hlink>
      <a:folHlink>
        <a:srgbClr val="CCD814"/>
      </a:folHlink>
    </a:clrScheme>
    <a:fontScheme name="Rebrand 2017">
      <a:majorFont>
        <a:latin typeface="Corbel"/>
        <a:ea typeface=""/>
        <a:cs typeface=""/>
      </a:majorFont>
      <a:minorFont>
        <a:latin typeface="Corbe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Tech_Data_Minimal_Template_Widescreen" id="{E6187E8F-6116-D746-BBC5-F313952F2ED4}" vid="{DF046305-D12D-8241-B5B1-419275E50623}"/>
    </a:ext>
  </a:extLst>
</a:theme>
</file>

<file path=ppt/theme/theme4.xml><?xml version="1.0" encoding="utf-8"?>
<a:theme xmlns:a="http://schemas.openxmlformats.org/drawingml/2006/main" name="1_Body">
  <a:themeElements>
    <a:clrScheme name="TD Colorful">
      <a:dk1>
        <a:srgbClr val="1F2A44"/>
      </a:dk1>
      <a:lt1>
        <a:sysClr val="window" lastClr="FFFFFF"/>
      </a:lt1>
      <a:dk2>
        <a:srgbClr val="00558C"/>
      </a:dk2>
      <a:lt2>
        <a:srgbClr val="00B1E2"/>
      </a:lt2>
      <a:accent1>
        <a:srgbClr val="1F2A44"/>
      </a:accent1>
      <a:accent2>
        <a:srgbClr val="00558C"/>
      </a:accent2>
      <a:accent3>
        <a:srgbClr val="00B1E2"/>
      </a:accent3>
      <a:accent4>
        <a:srgbClr val="CCD814"/>
      </a:accent4>
      <a:accent5>
        <a:srgbClr val="EEDC00"/>
      </a:accent5>
      <a:accent6>
        <a:srgbClr val="FFB81C"/>
      </a:accent6>
      <a:hlink>
        <a:srgbClr val="00B1E2"/>
      </a:hlink>
      <a:folHlink>
        <a:srgbClr val="CCD814"/>
      </a:folHlink>
    </a:clrScheme>
    <a:fontScheme name="Rebrand 2017">
      <a:majorFont>
        <a:latin typeface="Corbel"/>
        <a:ea typeface=""/>
        <a:cs typeface=""/>
      </a:majorFont>
      <a:minorFont>
        <a:latin typeface="Corbe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ln>
          <a:noFill/>
        </a:ln>
        <a:effectLst/>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defRPr sz="1200" dirty="0" err="1" smtClean="0">
            <a:latin typeface="+mj-lt"/>
          </a:defRPr>
        </a:defPPr>
      </a:lstStyle>
    </a:txDef>
  </a:objectDefaults>
  <a:extraClrSchemeLst/>
  <a:extLst>
    <a:ext uri="{05A4C25C-085E-4340-85A3-A5531E510DB2}">
      <thm15:themeFamily xmlns:thm15="http://schemas.microsoft.com/office/thememl/2012/main" name="Tech_Data_Full_Template_Widescreen_With_Options" id="{A663402F-500B-1144-813F-80D1E9B9D0C6}" vid="{BC8C2992-AB89-5843-A48F-EDC64DBF9274}"/>
    </a:ext>
  </a:extLst>
</a:theme>
</file>

<file path=ppt/theme/theme5.xml><?xml version="1.0" encoding="utf-8"?>
<a:theme xmlns:a="http://schemas.openxmlformats.org/drawingml/2006/main" name="2_Body">
  <a:themeElements>
    <a:clrScheme name="TD Colorful">
      <a:dk1>
        <a:srgbClr val="1F2A44"/>
      </a:dk1>
      <a:lt1>
        <a:sysClr val="window" lastClr="FFFFFF"/>
      </a:lt1>
      <a:dk2>
        <a:srgbClr val="00558C"/>
      </a:dk2>
      <a:lt2>
        <a:srgbClr val="00B1E2"/>
      </a:lt2>
      <a:accent1>
        <a:srgbClr val="1F2A44"/>
      </a:accent1>
      <a:accent2>
        <a:srgbClr val="00558C"/>
      </a:accent2>
      <a:accent3>
        <a:srgbClr val="00B1E2"/>
      </a:accent3>
      <a:accent4>
        <a:srgbClr val="CCD814"/>
      </a:accent4>
      <a:accent5>
        <a:srgbClr val="EEDC00"/>
      </a:accent5>
      <a:accent6>
        <a:srgbClr val="FFB81C"/>
      </a:accent6>
      <a:hlink>
        <a:srgbClr val="00B1E2"/>
      </a:hlink>
      <a:folHlink>
        <a:srgbClr val="CCD814"/>
      </a:folHlink>
    </a:clrScheme>
    <a:fontScheme name="Rebrand 2017">
      <a:majorFont>
        <a:latin typeface="Corbel"/>
        <a:ea typeface=""/>
        <a:cs typeface=""/>
      </a:majorFont>
      <a:minorFont>
        <a:latin typeface="Corbe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ln>
          <a:noFill/>
        </a:ln>
        <a:effectLst/>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defRPr sz="1200" dirty="0" err="1" smtClean="0">
            <a:latin typeface="+mj-lt"/>
          </a:defRPr>
        </a:defPPr>
      </a:lstStyle>
    </a:txDef>
  </a:objectDefaults>
  <a:extraClrSchemeLst/>
  <a:extLst>
    <a:ext uri="{05A4C25C-085E-4340-85A3-A5531E510DB2}">
      <thm15:themeFamily xmlns:thm15="http://schemas.microsoft.com/office/thememl/2012/main" name="Tech_Data_Full_Template_Widescreen_With_Options" id="{A663402F-500B-1144-813F-80D1E9B9D0C6}" vid="{BC8C2992-AB89-5843-A48F-EDC64DBF9274}"/>
    </a:ext>
  </a:extLst>
</a:theme>
</file>

<file path=ppt/theme/theme6.xml><?xml version="1.0" encoding="utf-8"?>
<a:theme xmlns:a="http://schemas.openxmlformats.org/drawingml/2006/main" name="Quick Facts">
  <a:themeElements>
    <a:clrScheme name="TD Colorful">
      <a:dk1>
        <a:srgbClr val="1F2A44"/>
      </a:dk1>
      <a:lt1>
        <a:sysClr val="window" lastClr="FFFFFF"/>
      </a:lt1>
      <a:dk2>
        <a:srgbClr val="00558C"/>
      </a:dk2>
      <a:lt2>
        <a:srgbClr val="00B1E2"/>
      </a:lt2>
      <a:accent1>
        <a:srgbClr val="1F2A44"/>
      </a:accent1>
      <a:accent2>
        <a:srgbClr val="00558C"/>
      </a:accent2>
      <a:accent3>
        <a:srgbClr val="00B1E2"/>
      </a:accent3>
      <a:accent4>
        <a:srgbClr val="CCD814"/>
      </a:accent4>
      <a:accent5>
        <a:srgbClr val="EEDC00"/>
      </a:accent5>
      <a:accent6>
        <a:srgbClr val="FFB81C"/>
      </a:accent6>
      <a:hlink>
        <a:srgbClr val="00B1E2"/>
      </a:hlink>
      <a:folHlink>
        <a:srgbClr val="CCD814"/>
      </a:folHlink>
    </a:clrScheme>
    <a:fontScheme name="Rebrand 2017">
      <a:majorFont>
        <a:latin typeface="Corbel"/>
        <a:ea typeface=""/>
        <a:cs typeface=""/>
      </a:majorFont>
      <a:minorFont>
        <a:latin typeface="Corbe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defRPr>
            <a:latin typeface="Corbel" charset="0"/>
            <a:ea typeface="Corbel" charset="0"/>
            <a:cs typeface="Corbel" charset="0"/>
          </a:defRPr>
        </a:defPPr>
      </a:lstStyle>
    </a:txDef>
  </a:objectDefaults>
  <a:extraClrSchemeLst/>
  <a:extLst>
    <a:ext uri="{05A4C25C-085E-4340-85A3-A5531E510DB2}">
      <thm15:themeFamily xmlns:thm15="http://schemas.microsoft.com/office/thememl/2012/main" name="Tech_Data_Full_Template_Widescreen_With_Options" id="{A663402F-500B-1144-813F-80D1E9B9D0C6}" vid="{9D5FC163-C495-5C42-B70C-EF359672946F}"/>
    </a:ext>
  </a:extLst>
</a:theme>
</file>

<file path=ppt/theme/theme7.xml><?xml version="1.0" encoding="utf-8"?>
<a:theme xmlns:a="http://schemas.openxmlformats.org/drawingml/2006/main" name="3_Body">
  <a:themeElements>
    <a:clrScheme name="TD Colorful">
      <a:dk1>
        <a:srgbClr val="1F2A44"/>
      </a:dk1>
      <a:lt1>
        <a:sysClr val="window" lastClr="FFFFFF"/>
      </a:lt1>
      <a:dk2>
        <a:srgbClr val="00558C"/>
      </a:dk2>
      <a:lt2>
        <a:srgbClr val="00B1E2"/>
      </a:lt2>
      <a:accent1>
        <a:srgbClr val="1F2A44"/>
      </a:accent1>
      <a:accent2>
        <a:srgbClr val="00558C"/>
      </a:accent2>
      <a:accent3>
        <a:srgbClr val="00B1E2"/>
      </a:accent3>
      <a:accent4>
        <a:srgbClr val="CCD814"/>
      </a:accent4>
      <a:accent5>
        <a:srgbClr val="EEDC00"/>
      </a:accent5>
      <a:accent6>
        <a:srgbClr val="FFB81C"/>
      </a:accent6>
      <a:hlink>
        <a:srgbClr val="00B1E2"/>
      </a:hlink>
      <a:folHlink>
        <a:srgbClr val="CCD814"/>
      </a:folHlink>
    </a:clrScheme>
    <a:fontScheme name="Rebrand 2017">
      <a:majorFont>
        <a:latin typeface="Corbel"/>
        <a:ea typeface=""/>
        <a:cs typeface=""/>
      </a:majorFont>
      <a:minorFont>
        <a:latin typeface="Corbe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ln>
          <a:noFill/>
        </a:ln>
        <a:effectLst/>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defRPr sz="1200" dirty="0" err="1" smtClean="0">
            <a:latin typeface="+mj-lt"/>
          </a:defRPr>
        </a:defPPr>
      </a:lstStyle>
    </a:txDef>
  </a:objectDefaults>
  <a:extraClrSchemeLst/>
  <a:extLst>
    <a:ext uri="{05A4C25C-085E-4340-85A3-A5531E510DB2}">
      <thm15:themeFamily xmlns:thm15="http://schemas.microsoft.com/office/thememl/2012/main" name="Tech_Data_Full_Template_Widescreen_With_Options" id="{A663402F-500B-1144-813F-80D1E9B9D0C6}" vid="{BC8C2992-AB89-5843-A48F-EDC64DBF9274}"/>
    </a:ext>
  </a:extLst>
</a:theme>
</file>

<file path=ppt/theme/theme8.xml><?xml version="1.0" encoding="utf-8"?>
<a:theme xmlns:a="http://schemas.openxmlformats.org/drawingml/2006/main" name="Columns - Colorful">
  <a:themeElements>
    <a:clrScheme name="TD Colorful">
      <a:dk1>
        <a:srgbClr val="1F2A44"/>
      </a:dk1>
      <a:lt1>
        <a:sysClr val="window" lastClr="FFFFFF"/>
      </a:lt1>
      <a:dk2>
        <a:srgbClr val="00558C"/>
      </a:dk2>
      <a:lt2>
        <a:srgbClr val="00B1E2"/>
      </a:lt2>
      <a:accent1>
        <a:srgbClr val="1F2A44"/>
      </a:accent1>
      <a:accent2>
        <a:srgbClr val="00558C"/>
      </a:accent2>
      <a:accent3>
        <a:srgbClr val="00B1E2"/>
      </a:accent3>
      <a:accent4>
        <a:srgbClr val="CCD814"/>
      </a:accent4>
      <a:accent5>
        <a:srgbClr val="EEDC00"/>
      </a:accent5>
      <a:accent6>
        <a:srgbClr val="FFB81C"/>
      </a:accent6>
      <a:hlink>
        <a:srgbClr val="00B1E2"/>
      </a:hlink>
      <a:folHlink>
        <a:srgbClr val="CCD814"/>
      </a:folHlink>
    </a:clrScheme>
    <a:fontScheme name="Rebrand 2017">
      <a:majorFont>
        <a:latin typeface="Corbel"/>
        <a:ea typeface=""/>
        <a:cs typeface=""/>
      </a:majorFont>
      <a:minorFont>
        <a:latin typeface="Corbe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defRPr>
            <a:latin typeface="Corbel" charset="0"/>
            <a:ea typeface="Corbel" charset="0"/>
            <a:cs typeface="Corbel" charset="0"/>
          </a:defRPr>
        </a:defPPr>
      </a:lstStyle>
    </a:txDef>
  </a:objectDefaults>
  <a:extraClrSchemeLst/>
  <a:extLst>
    <a:ext uri="{05A4C25C-085E-4340-85A3-A5531E510DB2}">
      <thm15:themeFamily xmlns:thm15="http://schemas.microsoft.com/office/thememl/2012/main" name="Tech_Data_Full_Template_Widescreen_With_Options" id="{A663402F-500B-1144-813F-80D1E9B9D0C6}" vid="{5B142483-BC5F-D347-BFA1-87388F8135BA}"/>
    </a:ext>
  </a:extLst>
</a:theme>
</file>

<file path=ppt/theme/theme9.xml><?xml version="1.0" encoding="utf-8"?>
<a:theme xmlns:a="http://schemas.openxmlformats.org/drawingml/2006/main" name="1_Divider">
  <a:themeElements>
    <a:clrScheme name="New TD Revised">
      <a:dk1>
        <a:srgbClr val="1F2A44"/>
      </a:dk1>
      <a:lt1>
        <a:sysClr val="window" lastClr="FFFFFF"/>
      </a:lt1>
      <a:dk2>
        <a:srgbClr val="00558C"/>
      </a:dk2>
      <a:lt2>
        <a:srgbClr val="00B1E2"/>
      </a:lt2>
      <a:accent1>
        <a:srgbClr val="1F2A44"/>
      </a:accent1>
      <a:accent2>
        <a:srgbClr val="00558C"/>
      </a:accent2>
      <a:accent3>
        <a:srgbClr val="00B1E2"/>
      </a:accent3>
      <a:accent4>
        <a:srgbClr val="CCD814"/>
      </a:accent4>
      <a:accent5>
        <a:srgbClr val="EEDC00"/>
      </a:accent5>
      <a:accent6>
        <a:srgbClr val="FFB81C"/>
      </a:accent6>
      <a:hlink>
        <a:srgbClr val="00B1E2"/>
      </a:hlink>
      <a:folHlink>
        <a:srgbClr val="CCD814"/>
      </a:folHlink>
    </a:clrScheme>
    <a:fontScheme name="Rebrand 2017">
      <a:majorFont>
        <a:latin typeface="Corbel"/>
        <a:ea typeface=""/>
        <a:cs typeface=""/>
      </a:majorFont>
      <a:minorFont>
        <a:latin typeface="Corbe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0A6E44E1C9850344AC668E09337FE40F" ma:contentTypeVersion="2" ma:contentTypeDescription="Create a new document." ma:contentTypeScope="" ma:versionID="10fd760c137441d0a904176a5b60a253">
  <xsd:schema xmlns:xsd="http://www.w3.org/2001/XMLSchema" xmlns:xs="http://www.w3.org/2001/XMLSchema" xmlns:p="http://schemas.microsoft.com/office/2006/metadata/properties" xmlns:ns2="03840166-55c3-4424-8c2b-a3b2ce3db06f" targetNamespace="http://schemas.microsoft.com/office/2006/metadata/properties" ma:root="true" ma:fieldsID="74bbe3b298b8365b49674859824a14cb" ns2:_="">
    <xsd:import namespace="03840166-55c3-4424-8c2b-a3b2ce3db06f"/>
    <xsd:element name="properties">
      <xsd:complexType>
        <xsd:sequence>
          <xsd:element name="documentManagement">
            <xsd:complexType>
              <xsd:all>
                <xsd:element ref="ns2:MediaServiceMetadata" minOccurs="0"/>
                <xsd:element ref="ns2:MediaServiceFast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3840166-55c3-4424-8c2b-a3b2ce3db06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Application xmlns="http://www.sap.com/cof/ao/powerpoint/application">
  <com.sap.ip.bi.pioneer>
    <Version>4</Version>
    <AAO_Revision>2.2.2.55076</AAO_Revision>
    <RefreshOnOpen>False</RefreshOnOpen>
    <PlanningModeSetToChangeMode>True</PlanningModeSetToChangeMode>
    <Cleaned>False</Cleaned>
    <ForcePromptOnInitialRefresh>False</ForcePromptOnInitialRefresh>
    <StorePromptsInDocument>True</StorePromptsInDocument>
    <MergeVariables>False</MergeVariables>
    <WorkingMode>Local</WorkingMode>
    <Items/>
  </com.sap.ip.bi.pioneer>
</Application>
</file>

<file path=customXml/item5.xml><?xml version="1.0" encoding="utf-8"?>
<Application xmlns="http://www.sap.com/cof/powerpoint/application">
  <Version>2</Version>
  <Revision>2.2.2.55076</Revision>
</Application>
</file>

<file path=customXml/itemProps1.xml><?xml version="1.0" encoding="utf-8"?>
<ds:datastoreItem xmlns:ds="http://schemas.openxmlformats.org/officeDocument/2006/customXml" ds:itemID="{91947716-8FAA-41B2-A9FB-D6EF46501BB7}">
  <ds:schemaRefs>
    <ds:schemaRef ds:uri="http://schemas.microsoft.com/office/2006/metadata/properties"/>
    <ds:schemaRef ds:uri="http://purl.org/dc/terms/"/>
    <ds:schemaRef ds:uri="http://schemas.openxmlformats.org/package/2006/metadata/core-properties"/>
    <ds:schemaRef ds:uri="http://schemas.microsoft.com/office/2006/documentManagement/types"/>
    <ds:schemaRef ds:uri="03840166-55c3-4424-8c2b-a3b2ce3db06f"/>
    <ds:schemaRef ds:uri="http://purl.org/dc/elements/1.1/"/>
    <ds:schemaRef ds:uri="http://schemas.microsoft.com/office/infopath/2007/PartnerControls"/>
    <ds:schemaRef ds:uri="http://www.w3.org/XML/1998/namespace"/>
    <ds:schemaRef ds:uri="http://purl.org/dc/dcmitype/"/>
  </ds:schemaRefs>
</ds:datastoreItem>
</file>

<file path=customXml/itemProps2.xml><?xml version="1.0" encoding="utf-8"?>
<ds:datastoreItem xmlns:ds="http://schemas.openxmlformats.org/officeDocument/2006/customXml" ds:itemID="{74F27C5C-3284-4F3E-B098-27043BA8AB03}">
  <ds:schemaRefs>
    <ds:schemaRef ds:uri="http://schemas.microsoft.com/sharepoint/v3/contenttype/forms"/>
  </ds:schemaRefs>
</ds:datastoreItem>
</file>

<file path=customXml/itemProps3.xml><?xml version="1.0" encoding="utf-8"?>
<ds:datastoreItem xmlns:ds="http://schemas.openxmlformats.org/officeDocument/2006/customXml" ds:itemID="{EBABE109-D992-4F9F-8BA4-956BC403C4F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3840166-55c3-4424-8c2b-a3b2ce3db06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4.xml><?xml version="1.0" encoding="utf-8"?>
<ds:datastoreItem xmlns:ds="http://schemas.openxmlformats.org/officeDocument/2006/customXml" ds:itemID="{04997D40-9A67-4DDD-8975-3A405C36F0F6}">
  <ds:schemaRefs>
    <ds:schemaRef ds:uri="http://www.sap.com/cof/ao/powerpoint/application"/>
  </ds:schemaRefs>
</ds:datastoreItem>
</file>

<file path=customXml/itemProps5.xml><?xml version="1.0" encoding="utf-8"?>
<ds:datastoreItem xmlns:ds="http://schemas.openxmlformats.org/officeDocument/2006/customXml" ds:itemID="{0CF2DE65-694B-42B9-A0DD-C16FF648BD48}">
  <ds:schemaRefs>
    <ds:schemaRef ds:uri="http://www.sap.com/cof/powerpoint/application"/>
  </ds:schemaRefs>
</ds:datastoreItem>
</file>

<file path=docProps/app.xml><?xml version="1.0" encoding="utf-8"?>
<Properties xmlns="http://schemas.openxmlformats.org/officeDocument/2006/extended-properties" xmlns:vt="http://schemas.openxmlformats.org/officeDocument/2006/docPropsVTypes">
  <Template/>
  <TotalTime>3746</TotalTime>
  <Words>1566</Words>
  <Application>Microsoft Office PowerPoint</Application>
  <PresentationFormat>Widescreen</PresentationFormat>
  <Paragraphs>184</Paragraphs>
  <Slides>14</Slides>
  <Notes>13</Notes>
  <HiddenSlides>0</HiddenSlides>
  <MMClips>0</MMClips>
  <ScaleCrop>false</ScaleCrop>
  <HeadingPairs>
    <vt:vector size="6" baseType="variant">
      <vt:variant>
        <vt:lpstr>Fonts Used</vt:lpstr>
      </vt:variant>
      <vt:variant>
        <vt:i4>16</vt:i4>
      </vt:variant>
      <vt:variant>
        <vt:lpstr>Theme</vt:lpstr>
      </vt:variant>
      <vt:variant>
        <vt:i4>24</vt:i4>
      </vt:variant>
      <vt:variant>
        <vt:lpstr>Slide Titles</vt:lpstr>
      </vt:variant>
      <vt:variant>
        <vt:i4>14</vt:i4>
      </vt:variant>
    </vt:vector>
  </HeadingPairs>
  <TitlesOfParts>
    <vt:vector size="54" baseType="lpstr">
      <vt:lpstr>Arial</vt:lpstr>
      <vt:lpstr>Arial,Sans-Serif</vt:lpstr>
      <vt:lpstr>Calibri</vt:lpstr>
      <vt:lpstr>Corbel</vt:lpstr>
      <vt:lpstr>Helvetica Neue</vt:lpstr>
      <vt:lpstr>Open Sans</vt:lpstr>
      <vt:lpstr>Open Sans Light</vt:lpstr>
      <vt:lpstr>Segoe Pro Semibold</vt:lpstr>
      <vt:lpstr>Segoe UI</vt:lpstr>
      <vt:lpstr>Segoe UI Bold</vt:lpstr>
      <vt:lpstr>Segoe UI Light</vt:lpstr>
      <vt:lpstr>Segoe UI Semibold</vt:lpstr>
      <vt:lpstr>Segoe UI Semilight</vt:lpstr>
      <vt:lpstr>Webdings</vt:lpstr>
      <vt:lpstr>Wingdings</vt:lpstr>
      <vt:lpstr>Work Sans Light</vt:lpstr>
      <vt:lpstr>Title Slide</vt:lpstr>
      <vt:lpstr>Divider</vt:lpstr>
      <vt:lpstr>Body</vt:lpstr>
      <vt:lpstr>1_Body</vt:lpstr>
      <vt:lpstr>2_Body</vt:lpstr>
      <vt:lpstr>Quick Facts</vt:lpstr>
      <vt:lpstr>3_Body</vt:lpstr>
      <vt:lpstr>Columns - Colorful</vt:lpstr>
      <vt:lpstr>1_Divider</vt:lpstr>
      <vt:lpstr>1_Title Slide</vt:lpstr>
      <vt:lpstr>Quote</vt:lpstr>
      <vt:lpstr>Dynamic Photo option 1</vt:lpstr>
      <vt:lpstr>Dynamic Photo option 2</vt:lpstr>
      <vt:lpstr>Dynamic Photo option 3</vt:lpstr>
      <vt:lpstr>Photo Option 2</vt:lpstr>
      <vt:lpstr>Photo Option 3</vt:lpstr>
      <vt:lpstr>Photo Option 4</vt:lpstr>
      <vt:lpstr>Photo Option 5</vt:lpstr>
      <vt:lpstr>5_Body</vt:lpstr>
      <vt:lpstr>Body - Heavy Content</vt:lpstr>
      <vt:lpstr>6_Body</vt:lpstr>
      <vt:lpstr>Office Theme</vt:lpstr>
      <vt:lpstr>White Template</vt:lpstr>
      <vt:lpstr>FY20 CDS WW Sales Summit</vt:lpstr>
      <vt:lpstr>Tech Data Autopilot Outline</vt:lpstr>
      <vt:lpstr>The challenges of today’s workplace</vt:lpstr>
      <vt:lpstr>Technology creates new opportunities.  For the better.</vt:lpstr>
      <vt:lpstr>PowerPoint Presentation</vt:lpstr>
      <vt:lpstr>What is Windows Autopilot?</vt:lpstr>
      <vt:lpstr>Windows Autopilot simplifies and speeds up device deployment  </vt:lpstr>
      <vt:lpstr>Windows Autopilot overview</vt:lpstr>
      <vt:lpstr>Unbox. Log in. Take off.</vt:lpstr>
      <vt:lpstr>Windows Autopilot Requirements </vt:lpstr>
      <vt:lpstr>Autopilot Enrollment Options</vt:lpstr>
      <vt:lpstr>MANUAL ENROLLMENT OPTIONS</vt:lpstr>
      <vt:lpstr>LOW TOUCH ENROLLMENT</vt:lpstr>
      <vt:lpstr>MEDIUM TOUCH ENROLLMENT</vt:lpstr>
      <vt:lpstr>HIGH TOUCH ENROLLMENT</vt:lpstr>
    </vt:vector>
  </TitlesOfParts>
  <Company>Tech Data Corporation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Ligori, Arlene</dc:creator>
  <cp:lastModifiedBy>Garcia, Diana</cp:lastModifiedBy>
  <cp:revision>292</cp:revision>
  <cp:lastPrinted>2017-08-08T16:49:31Z</cp:lastPrinted>
  <dcterms:created xsi:type="dcterms:W3CDTF">2017-08-01T17:35:13Z</dcterms:created>
  <dcterms:modified xsi:type="dcterms:W3CDTF">2020-07-31T16:16:26Z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0x0101000A6E44E1C9850344AC668E09337FE40F</vt:lpwstr>
  </property>
  <property fmtid="{D5CDD505-2E9C-101B-9397-08002B2CF9AE}" pid="3" name="_dlc_DocIdItemGuid">
    <vt:lpwstr>ac617a46-c7cc-4204-8ff4-53e38a5e7f3b</vt:lpwstr>
  </property>
</Properties>
</file>