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Lst>
  <p:notesMasterIdLst>
    <p:notesMasterId r:id="rId5"/>
  </p:notesMasterIdLst>
  <p:sldIdLst>
    <p:sldId id="304"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8C"/>
    <a:srgbClr val="00B1E2"/>
    <a:srgbClr val="FFFFFF"/>
    <a:srgbClr val="2131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756" autoAdjust="0"/>
    <p:restoredTop sz="92845" autoAdjust="0"/>
  </p:normalViewPr>
  <p:slideViewPr>
    <p:cSldViewPr snapToGrid="0" snapToObjects="1">
      <p:cViewPr varScale="1">
        <p:scale>
          <a:sx n="114" d="100"/>
          <a:sy n="114" d="100"/>
        </p:scale>
        <p:origin x="84" y="114"/>
      </p:cViewPr>
      <p:guideLst>
        <p:guide orient="horz" pos="2160"/>
        <p:guide pos="384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30B8C3-AE7A-433D-8FD5-46CCCB40537B}" type="datetimeFigureOut">
              <a:rPr lang="en-US" smtClean="0"/>
              <a:t>7/31/2020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93B655-9DC0-4B91-B196-74EF5F0E917C}" type="slidenum">
              <a:rPr lang="en-US" smtClean="0"/>
              <a:t>‹#›</a:t>
            </a:fld>
            <a:endParaRPr lang="en-US"/>
          </a:p>
        </p:txBody>
      </p:sp>
    </p:spTree>
    <p:extLst>
      <p:ext uri="{BB962C8B-B14F-4D97-AF65-F5344CB8AC3E}">
        <p14:creationId xmlns:p14="http://schemas.microsoft.com/office/powerpoint/2010/main" val="2168574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20079" y="2835326"/>
            <a:ext cx="9415167" cy="1221670"/>
          </a:xfrm>
          <a:prstGeom prst="rect">
            <a:avLst/>
          </a:prstGeom>
        </p:spPr>
        <p:txBody>
          <a:bodyPr anchor="t"/>
          <a:lstStyle>
            <a:lvl1pPr algn="l">
              <a:defRPr sz="6000" b="1" i="0">
                <a:solidFill>
                  <a:srgbClr val="00B1E2"/>
                </a:solidFill>
                <a:latin typeface="Corbel" charset="0"/>
                <a:ea typeface="Corbel" charset="0"/>
                <a:cs typeface="Corbel" charset="0"/>
              </a:defRPr>
            </a:lvl1pPr>
          </a:lstStyle>
          <a:p>
            <a:r>
              <a:rPr lang="en-US" dirty="0"/>
              <a:t>Presentation Title</a:t>
            </a:r>
          </a:p>
        </p:txBody>
      </p:sp>
      <p:sp>
        <p:nvSpPr>
          <p:cNvPr id="3" name="Subtitle 2"/>
          <p:cNvSpPr>
            <a:spLocks noGrp="1"/>
          </p:cNvSpPr>
          <p:nvPr>
            <p:ph type="subTitle" idx="1" hasCustomPrompt="1"/>
          </p:nvPr>
        </p:nvSpPr>
        <p:spPr>
          <a:xfrm>
            <a:off x="1120080" y="4225005"/>
            <a:ext cx="7166776" cy="413371"/>
          </a:xfrm>
          <a:prstGeom prst="rect">
            <a:avLst/>
          </a:prstGeom>
        </p:spPr>
        <p:txBody>
          <a:bodyPr anchor="t"/>
          <a:lstStyle>
            <a:lvl1pPr marL="0" indent="0" algn="l">
              <a:buNone/>
              <a:defRPr sz="2400" b="0" i="0">
                <a:solidFill>
                  <a:srgbClr val="00558C"/>
                </a:solidFill>
                <a:latin typeface="Corbel" charset="0"/>
                <a:ea typeface="Corbel" charset="0"/>
                <a:cs typeface="Corbe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Presenter’s Name and  Title</a:t>
            </a:r>
          </a:p>
        </p:txBody>
      </p:sp>
    </p:spTree>
    <p:extLst>
      <p:ext uri="{BB962C8B-B14F-4D97-AF65-F5344CB8AC3E}">
        <p14:creationId xmlns:p14="http://schemas.microsoft.com/office/powerpoint/2010/main" val="467279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ody - Charts">
    <p:spTree>
      <p:nvGrpSpPr>
        <p:cNvPr id="1" name=""/>
        <p:cNvGrpSpPr/>
        <p:nvPr/>
      </p:nvGrpSpPr>
      <p:grpSpPr>
        <a:xfrm>
          <a:off x="0" y="0"/>
          <a:ext cx="0" cy="0"/>
          <a:chOff x="0" y="0"/>
          <a:chExt cx="0" cy="0"/>
        </a:xfrm>
      </p:grpSpPr>
      <p:sp>
        <p:nvSpPr>
          <p:cNvPr id="6" name="Title 1"/>
          <p:cNvSpPr>
            <a:spLocks noGrp="1"/>
          </p:cNvSpPr>
          <p:nvPr>
            <p:ph type="title"/>
          </p:nvPr>
        </p:nvSpPr>
        <p:spPr>
          <a:xfrm>
            <a:off x="532745" y="655638"/>
            <a:ext cx="11126510" cy="792162"/>
          </a:xfrm>
          <a:prstGeom prst="rect">
            <a:avLst/>
          </a:prstGeom>
        </p:spPr>
        <p:txBody>
          <a:bodyPr lIns="0" anchor="b"/>
          <a:lstStyle>
            <a:lvl1pPr>
              <a:defRPr sz="3600" cap="none" baseline="0">
                <a:solidFill>
                  <a:schemeClr val="tx1"/>
                </a:solidFill>
              </a:defRPr>
            </a:lvl1pPr>
          </a:lstStyle>
          <a:p>
            <a:r>
              <a:rPr lang="en-US" dirty="0"/>
              <a:t>Click to edit Master title style</a:t>
            </a:r>
          </a:p>
        </p:txBody>
      </p:sp>
      <p:cxnSp>
        <p:nvCxnSpPr>
          <p:cNvPr id="7" name="Straight Connector 6"/>
          <p:cNvCxnSpPr/>
          <p:nvPr userDrawn="1"/>
        </p:nvCxnSpPr>
        <p:spPr>
          <a:xfrm>
            <a:off x="0" y="1447800"/>
            <a:ext cx="1225296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2121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051842" y="3259392"/>
            <a:ext cx="6919977" cy="998066"/>
          </a:xfrm>
          <a:prstGeom prst="rect">
            <a:avLst/>
          </a:prstGeom>
        </p:spPr>
        <p:txBody>
          <a:bodyPr anchor="t"/>
          <a:lstStyle>
            <a:lvl1pPr algn="l">
              <a:defRPr sz="6000" b="1" i="0">
                <a:solidFill>
                  <a:schemeClr val="bg1"/>
                </a:solidFill>
                <a:latin typeface="Corbel" charset="0"/>
                <a:ea typeface="Corbel" charset="0"/>
                <a:cs typeface="Corbel" charset="0"/>
              </a:defRPr>
            </a:lvl1pPr>
          </a:lstStyle>
          <a:p>
            <a:r>
              <a:rPr lang="en-US" dirty="0"/>
              <a:t>Section Title</a:t>
            </a:r>
          </a:p>
        </p:txBody>
      </p:sp>
      <p:sp>
        <p:nvSpPr>
          <p:cNvPr id="3" name="Subtitle 2"/>
          <p:cNvSpPr>
            <a:spLocks noGrp="1"/>
          </p:cNvSpPr>
          <p:nvPr>
            <p:ph type="subTitle" idx="1"/>
          </p:nvPr>
        </p:nvSpPr>
        <p:spPr>
          <a:xfrm>
            <a:off x="3051843" y="4463174"/>
            <a:ext cx="7166776" cy="939146"/>
          </a:xfrm>
          <a:prstGeom prst="rect">
            <a:avLst/>
          </a:prstGeom>
        </p:spPr>
        <p:txBody>
          <a:bodyPr anchor="t"/>
          <a:lstStyle>
            <a:lvl1pPr marL="0" indent="0" algn="l">
              <a:buNone/>
              <a:defRPr sz="2400" b="0" i="0">
                <a:solidFill>
                  <a:schemeClr val="bg1"/>
                </a:solidFill>
                <a:latin typeface="Corbel" charset="0"/>
                <a:ea typeface="Corbel" charset="0"/>
                <a:cs typeface="Corbe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163150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1355" y="2638552"/>
            <a:ext cx="10515600" cy="3203575"/>
          </a:xfrm>
          <a:prstGeom prst="rect">
            <a:avLst/>
          </a:prstGeom>
        </p:spPr>
        <p:txBody>
          <a:bodyPr/>
          <a:lstStyle>
            <a:lvl1pPr>
              <a:defRPr b="0" i="0" u="none">
                <a:solidFill>
                  <a:srgbClr val="00558C"/>
                </a:solidFill>
                <a:latin typeface="Corbel" charset="0"/>
                <a:ea typeface="Corbel" charset="0"/>
                <a:cs typeface="Corbel" charset="0"/>
              </a:defRPr>
            </a:lvl1pPr>
            <a:lvl2pPr>
              <a:defRPr b="0" i="0" u="none">
                <a:solidFill>
                  <a:srgbClr val="00558C"/>
                </a:solidFill>
                <a:latin typeface="Corbel" charset="0"/>
                <a:ea typeface="Corbel" charset="0"/>
                <a:cs typeface="Corbel" charset="0"/>
              </a:defRPr>
            </a:lvl2pPr>
            <a:lvl3pPr>
              <a:defRPr b="0" i="0" u="none">
                <a:solidFill>
                  <a:srgbClr val="00558C"/>
                </a:solidFill>
                <a:latin typeface="Corbel" charset="0"/>
                <a:ea typeface="Corbel" charset="0"/>
                <a:cs typeface="Corbel" charset="0"/>
              </a:defRPr>
            </a:lvl3pPr>
            <a:lvl4pPr>
              <a:defRPr b="0" i="0" u="none">
                <a:solidFill>
                  <a:srgbClr val="00558C"/>
                </a:solidFill>
                <a:latin typeface="Corbel" charset="0"/>
                <a:ea typeface="Corbel" charset="0"/>
                <a:cs typeface="Corbel" charset="0"/>
              </a:defRPr>
            </a:lvl4pPr>
            <a:lvl5pPr>
              <a:defRPr b="0" i="0" u="none">
                <a:solidFill>
                  <a:srgbClr val="00558C"/>
                </a:solidFill>
                <a:latin typeface="Corbel" charset="0"/>
                <a:ea typeface="Corbel" charset="0"/>
                <a:cs typeface="Corbe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p:cNvSpPr>
            <a:spLocks noGrp="1"/>
          </p:cNvSpPr>
          <p:nvPr>
            <p:ph type="title"/>
          </p:nvPr>
        </p:nvSpPr>
        <p:spPr>
          <a:xfrm>
            <a:off x="501355" y="1565243"/>
            <a:ext cx="10515600" cy="1325563"/>
          </a:xfrm>
          <a:prstGeom prst="rect">
            <a:avLst/>
          </a:prstGeom>
        </p:spPr>
        <p:txBody>
          <a:bodyPr/>
          <a:lstStyle>
            <a:lvl1pPr>
              <a:defRPr b="0" i="0">
                <a:solidFill>
                  <a:srgbClr val="00B1E2"/>
                </a:solidFill>
                <a:latin typeface="Corbel" charset="0"/>
                <a:ea typeface="Corbel" charset="0"/>
                <a:cs typeface="Corbel" charset="0"/>
              </a:defRPr>
            </a:lvl1pPr>
          </a:lstStyle>
          <a:p>
            <a:r>
              <a:rPr lang="en-US" dirty="0"/>
              <a:t>Click to edit Master title style</a:t>
            </a:r>
          </a:p>
        </p:txBody>
      </p:sp>
    </p:spTree>
    <p:extLst>
      <p:ext uri="{BB962C8B-B14F-4D97-AF65-F5344CB8AC3E}">
        <p14:creationId xmlns:p14="http://schemas.microsoft.com/office/powerpoint/2010/main" val="209503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b="0" i="0">
                <a:solidFill>
                  <a:srgbClr val="00B1E2"/>
                </a:solidFill>
                <a:latin typeface="Corbel" charset="0"/>
                <a:ea typeface="Corbel" charset="0"/>
                <a:cs typeface="Corbel" charset="0"/>
              </a:defRPr>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b="0" i="0">
                <a:solidFill>
                  <a:srgbClr val="00558C"/>
                </a:solidFill>
                <a:latin typeface="Corbel" charset="0"/>
                <a:ea typeface="Corbel" charset="0"/>
                <a:cs typeface="Corbel"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030359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961551"/>
            <a:ext cx="5181600" cy="4351338"/>
          </a:xfrm>
          <a:prstGeom prst="rect">
            <a:avLst/>
          </a:prstGeom>
        </p:spPr>
        <p:txBody>
          <a:bodyPr/>
          <a:lstStyle>
            <a:lvl1pPr>
              <a:defRPr b="0" i="0">
                <a:solidFill>
                  <a:srgbClr val="00558C"/>
                </a:solidFill>
                <a:latin typeface="Corbel" charset="0"/>
                <a:ea typeface="Corbel" charset="0"/>
                <a:cs typeface="Corbel" charset="0"/>
              </a:defRPr>
            </a:lvl1pPr>
            <a:lvl2pPr>
              <a:defRPr b="0" i="0">
                <a:solidFill>
                  <a:srgbClr val="00558C"/>
                </a:solidFill>
                <a:latin typeface="Corbel" charset="0"/>
                <a:ea typeface="Corbel" charset="0"/>
                <a:cs typeface="Corbel" charset="0"/>
              </a:defRPr>
            </a:lvl2pPr>
            <a:lvl3pPr>
              <a:defRPr b="0" i="0">
                <a:solidFill>
                  <a:srgbClr val="00558C"/>
                </a:solidFill>
                <a:latin typeface="Corbel" charset="0"/>
                <a:ea typeface="Corbel" charset="0"/>
                <a:cs typeface="Corbel" charset="0"/>
              </a:defRPr>
            </a:lvl3pPr>
            <a:lvl4pPr>
              <a:defRPr b="0" i="0">
                <a:solidFill>
                  <a:srgbClr val="00558C"/>
                </a:solidFill>
                <a:latin typeface="Corbel" charset="0"/>
                <a:ea typeface="Corbel" charset="0"/>
                <a:cs typeface="Corbel" charset="0"/>
              </a:defRPr>
            </a:lvl4pPr>
            <a:lvl5pPr>
              <a:defRPr b="0" i="0">
                <a:solidFill>
                  <a:srgbClr val="00558C"/>
                </a:solidFill>
                <a:latin typeface="Corbel" charset="0"/>
                <a:ea typeface="Corbel" charset="0"/>
                <a:cs typeface="Corbe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961551"/>
            <a:ext cx="5181600" cy="4351338"/>
          </a:xfrm>
          <a:prstGeom prst="rect">
            <a:avLst/>
          </a:prstGeom>
        </p:spPr>
        <p:txBody>
          <a:bodyPr/>
          <a:lstStyle>
            <a:lvl1pPr>
              <a:defRPr b="0" i="0">
                <a:solidFill>
                  <a:srgbClr val="00558C"/>
                </a:solidFill>
                <a:latin typeface="Corbel" charset="0"/>
                <a:ea typeface="Corbel" charset="0"/>
                <a:cs typeface="Corbel" charset="0"/>
              </a:defRPr>
            </a:lvl1pPr>
            <a:lvl2pPr>
              <a:defRPr b="0" i="0">
                <a:solidFill>
                  <a:srgbClr val="00558C"/>
                </a:solidFill>
                <a:latin typeface="Corbel" charset="0"/>
                <a:ea typeface="Corbel" charset="0"/>
                <a:cs typeface="Corbel" charset="0"/>
              </a:defRPr>
            </a:lvl2pPr>
            <a:lvl3pPr>
              <a:defRPr b="0" i="0">
                <a:solidFill>
                  <a:srgbClr val="00558C"/>
                </a:solidFill>
                <a:latin typeface="Corbel" charset="0"/>
                <a:ea typeface="Corbel" charset="0"/>
                <a:cs typeface="Corbel" charset="0"/>
              </a:defRPr>
            </a:lvl3pPr>
            <a:lvl4pPr>
              <a:defRPr b="0" i="0">
                <a:solidFill>
                  <a:srgbClr val="00558C"/>
                </a:solidFill>
                <a:latin typeface="Corbel" charset="0"/>
                <a:ea typeface="Corbel" charset="0"/>
                <a:cs typeface="Corbel" charset="0"/>
              </a:defRPr>
            </a:lvl4pPr>
            <a:lvl5pPr>
              <a:defRPr b="0" i="0">
                <a:solidFill>
                  <a:srgbClr val="00558C"/>
                </a:solidFill>
                <a:latin typeface="Corbel" charset="0"/>
                <a:ea typeface="Corbel" charset="0"/>
                <a:cs typeface="Corbe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CB2F93E2-6B90-9B49-92D6-EE80538BDC97}"/>
              </a:ext>
            </a:extLst>
          </p:cNvPr>
          <p:cNvSpPr>
            <a:spLocks noGrp="1"/>
          </p:cNvSpPr>
          <p:nvPr>
            <p:ph type="title"/>
          </p:nvPr>
        </p:nvSpPr>
        <p:spPr>
          <a:xfrm>
            <a:off x="839788" y="1294500"/>
            <a:ext cx="10515600" cy="667051"/>
          </a:xfrm>
          <a:prstGeom prst="rect">
            <a:avLst/>
          </a:prstGeom>
        </p:spPr>
        <p:txBody>
          <a:bodyPr/>
          <a:lstStyle>
            <a:lvl1pPr>
              <a:defRPr b="0" i="0">
                <a:solidFill>
                  <a:srgbClr val="00B1E2"/>
                </a:solidFill>
                <a:latin typeface="Corbel" charset="0"/>
                <a:ea typeface="Corbel" charset="0"/>
                <a:cs typeface="Corbel" charset="0"/>
              </a:defRPr>
            </a:lvl1pPr>
          </a:lstStyle>
          <a:p>
            <a:r>
              <a:rPr lang="en-US" dirty="0"/>
              <a:t>Click to edit Master title style</a:t>
            </a:r>
          </a:p>
        </p:txBody>
      </p:sp>
    </p:spTree>
    <p:extLst>
      <p:ext uri="{BB962C8B-B14F-4D97-AF65-F5344CB8AC3E}">
        <p14:creationId xmlns:p14="http://schemas.microsoft.com/office/powerpoint/2010/main" val="2083873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306280"/>
            <a:ext cx="10515600" cy="845837"/>
          </a:xfrm>
          <a:prstGeom prst="rect">
            <a:avLst/>
          </a:prstGeom>
        </p:spPr>
        <p:txBody>
          <a:bodyPr/>
          <a:lstStyle>
            <a:lvl1pPr>
              <a:defRPr b="0" i="0">
                <a:solidFill>
                  <a:srgbClr val="00B1E2"/>
                </a:solidFill>
                <a:latin typeface="Corbel" charset="0"/>
                <a:ea typeface="Corbel" charset="0"/>
                <a:cs typeface="Corbel" charset="0"/>
              </a:defRPr>
            </a:lvl1pPr>
          </a:lstStyle>
          <a:p>
            <a:r>
              <a:rPr lang="en-US" dirty="0"/>
              <a:t>Click to edit Master title style</a:t>
            </a:r>
          </a:p>
        </p:txBody>
      </p:sp>
      <p:sp>
        <p:nvSpPr>
          <p:cNvPr id="3" name="Text Placeholder 2"/>
          <p:cNvSpPr>
            <a:spLocks noGrp="1"/>
          </p:cNvSpPr>
          <p:nvPr>
            <p:ph type="body" idx="1"/>
          </p:nvPr>
        </p:nvSpPr>
        <p:spPr>
          <a:xfrm>
            <a:off x="839788" y="1780019"/>
            <a:ext cx="5157787" cy="823912"/>
          </a:xfrm>
          <a:prstGeom prst="rect">
            <a:avLst/>
          </a:prstGeom>
        </p:spPr>
        <p:txBody>
          <a:bodyPr anchor="b"/>
          <a:lstStyle>
            <a:lvl1pPr marL="0" indent="0">
              <a:buNone/>
              <a:defRPr sz="2400" b="1" i="0">
                <a:solidFill>
                  <a:srgbClr val="00558C"/>
                </a:solidFill>
                <a:latin typeface="Corbel" charset="0"/>
                <a:ea typeface="Corbel" charset="0"/>
                <a:cs typeface="Corbe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888135"/>
            <a:ext cx="5157787" cy="3067822"/>
          </a:xfrm>
          <a:prstGeom prst="rect">
            <a:avLst/>
          </a:prstGeom>
        </p:spPr>
        <p:txBody>
          <a:bodyPr/>
          <a:lstStyle>
            <a:lvl1pPr>
              <a:defRPr b="0" i="0">
                <a:solidFill>
                  <a:srgbClr val="00558C"/>
                </a:solidFill>
                <a:latin typeface="Corbel" charset="0"/>
                <a:ea typeface="Corbel" charset="0"/>
                <a:cs typeface="Corbel" charset="0"/>
              </a:defRPr>
            </a:lvl1pPr>
            <a:lvl2pPr>
              <a:defRPr b="0" i="0">
                <a:solidFill>
                  <a:srgbClr val="00558C"/>
                </a:solidFill>
                <a:latin typeface="Corbel" charset="0"/>
                <a:ea typeface="Corbel" charset="0"/>
                <a:cs typeface="Corbel" charset="0"/>
              </a:defRPr>
            </a:lvl2pPr>
            <a:lvl3pPr>
              <a:defRPr b="0" i="0">
                <a:solidFill>
                  <a:srgbClr val="00558C"/>
                </a:solidFill>
                <a:latin typeface="Corbel" charset="0"/>
                <a:ea typeface="Corbel" charset="0"/>
                <a:cs typeface="Corbel" charset="0"/>
              </a:defRPr>
            </a:lvl3pPr>
            <a:lvl4pPr>
              <a:defRPr b="0" i="0">
                <a:solidFill>
                  <a:srgbClr val="00558C"/>
                </a:solidFill>
                <a:latin typeface="Corbel" charset="0"/>
                <a:ea typeface="Corbel" charset="0"/>
                <a:cs typeface="Corbel" charset="0"/>
              </a:defRPr>
            </a:lvl4pPr>
            <a:lvl5pPr>
              <a:defRPr b="0" i="0">
                <a:solidFill>
                  <a:srgbClr val="00558C"/>
                </a:solidFill>
                <a:latin typeface="Corbel" charset="0"/>
                <a:ea typeface="Corbel" charset="0"/>
                <a:cs typeface="Corbe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780019"/>
            <a:ext cx="5183188" cy="823912"/>
          </a:xfrm>
          <a:prstGeom prst="rect">
            <a:avLst/>
          </a:prstGeom>
        </p:spPr>
        <p:txBody>
          <a:bodyPr anchor="b"/>
          <a:lstStyle>
            <a:lvl1pPr marL="0" indent="0">
              <a:buNone/>
              <a:defRPr sz="2400" b="1" i="0">
                <a:solidFill>
                  <a:srgbClr val="00558C"/>
                </a:solidFill>
                <a:latin typeface="Corbel" charset="0"/>
                <a:ea typeface="Corbel" charset="0"/>
                <a:cs typeface="Corbe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888135"/>
            <a:ext cx="5183188" cy="3067822"/>
          </a:xfrm>
          <a:prstGeom prst="rect">
            <a:avLst/>
          </a:prstGeom>
        </p:spPr>
        <p:txBody>
          <a:bodyPr/>
          <a:lstStyle>
            <a:lvl1pPr>
              <a:defRPr b="0" i="0">
                <a:solidFill>
                  <a:srgbClr val="00558C"/>
                </a:solidFill>
                <a:latin typeface="Corbel" charset="0"/>
                <a:ea typeface="Corbel" charset="0"/>
                <a:cs typeface="Corbel" charset="0"/>
              </a:defRPr>
            </a:lvl1pPr>
            <a:lvl2pPr>
              <a:defRPr b="0" i="0">
                <a:solidFill>
                  <a:srgbClr val="00558C"/>
                </a:solidFill>
                <a:latin typeface="Corbel" charset="0"/>
                <a:ea typeface="Corbel" charset="0"/>
                <a:cs typeface="Corbel" charset="0"/>
              </a:defRPr>
            </a:lvl2pPr>
            <a:lvl3pPr>
              <a:defRPr b="0" i="0">
                <a:solidFill>
                  <a:srgbClr val="00558C"/>
                </a:solidFill>
                <a:latin typeface="Corbel" charset="0"/>
                <a:ea typeface="Corbel" charset="0"/>
                <a:cs typeface="Corbel" charset="0"/>
              </a:defRPr>
            </a:lvl3pPr>
            <a:lvl4pPr>
              <a:defRPr b="0" i="0">
                <a:solidFill>
                  <a:srgbClr val="00558C"/>
                </a:solidFill>
                <a:latin typeface="Corbel" charset="0"/>
                <a:ea typeface="Corbel" charset="0"/>
                <a:cs typeface="Corbel" charset="0"/>
              </a:defRPr>
            </a:lvl4pPr>
            <a:lvl5pPr>
              <a:defRPr b="0" i="0">
                <a:solidFill>
                  <a:srgbClr val="00558C"/>
                </a:solidFill>
                <a:latin typeface="Corbel" charset="0"/>
                <a:ea typeface="Corbel" charset="0"/>
                <a:cs typeface="Corbe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098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1699407"/>
            <a:ext cx="10515600" cy="1325563"/>
          </a:xfrm>
          <a:prstGeom prst="rect">
            <a:avLst/>
          </a:prstGeom>
        </p:spPr>
        <p:txBody>
          <a:bodyPr/>
          <a:lstStyle>
            <a:lvl1pPr>
              <a:defRPr b="0" i="0">
                <a:solidFill>
                  <a:srgbClr val="00B1E2"/>
                </a:solidFill>
                <a:latin typeface="Corbel" charset="0"/>
                <a:ea typeface="Corbel" charset="0"/>
                <a:cs typeface="Corbel" charset="0"/>
              </a:defRPr>
            </a:lvl1pPr>
          </a:lstStyle>
          <a:p>
            <a:r>
              <a:rPr lang="en-US" dirty="0"/>
              <a:t>Click to edit Master title style</a:t>
            </a:r>
          </a:p>
        </p:txBody>
      </p:sp>
    </p:spTree>
    <p:extLst>
      <p:ext uri="{BB962C8B-B14F-4D97-AF65-F5344CB8AC3E}">
        <p14:creationId xmlns:p14="http://schemas.microsoft.com/office/powerpoint/2010/main" val="946197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07580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slideLayout" Target="../slideLayouts/slideLayout6.xml"/><Relationship Id="rId7"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6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69415046"/>
      </p:ext>
    </p:ext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stretch>
            <a:fillRect/>
          </a:stretch>
        </p:blipFill>
        <p:spPr>
          <a:xfrm>
            <a:off x="0" y="0"/>
            <a:ext cx="12192000" cy="6858000"/>
          </a:xfrm>
          <a:prstGeom prst="rect">
            <a:avLst/>
          </a:prstGeom>
        </p:spPr>
      </p:pic>
    </p:spTree>
    <p:extLst>
      <p:ext uri="{BB962C8B-B14F-4D97-AF65-F5344CB8AC3E}">
        <p14:creationId xmlns:p14="http://schemas.microsoft.com/office/powerpoint/2010/main" val="190485"/>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AD211CF-97B2-4B30-B994-7FCE0D7431F1}"/>
              </a:ext>
            </a:extLst>
          </p:cNvPr>
          <p:cNvSpPr txBox="1">
            <a:spLocks/>
          </p:cNvSpPr>
          <p:nvPr/>
        </p:nvSpPr>
        <p:spPr>
          <a:xfrm>
            <a:off x="2958579" y="290582"/>
            <a:ext cx="11126510" cy="792162"/>
          </a:xfrm>
          <a:prstGeom prst="rect">
            <a:avLst/>
          </a:prstGeom>
        </p:spPr>
        <p:txBody>
          <a:bodyPr lIns="0" anchor="b"/>
          <a:lstStyle>
            <a:lvl1pPr algn="l" defTabSz="914400" rtl="0" eaLnBrk="1" latinLnBrk="0" hangingPunct="1">
              <a:lnSpc>
                <a:spcPct val="90000"/>
              </a:lnSpc>
              <a:spcBef>
                <a:spcPct val="0"/>
              </a:spcBef>
              <a:buNone/>
              <a:defRPr sz="3600" kern="1200" cap="none" baseline="0">
                <a:solidFill>
                  <a:schemeClr val="tx1"/>
                </a:solidFill>
                <a:latin typeface="+mj-lt"/>
                <a:ea typeface="+mj-ea"/>
                <a:cs typeface="+mj-cs"/>
              </a:defRPr>
            </a:lvl1pPr>
          </a:lstStyle>
          <a:p>
            <a:endParaRPr lang="en-US" dirty="0"/>
          </a:p>
          <a:p>
            <a:endParaRPr lang="en-US" dirty="0"/>
          </a:p>
          <a:p>
            <a:r>
              <a:rPr lang="en-US" b="1" dirty="0"/>
              <a:t> Configuration and Customization Services </a:t>
            </a:r>
          </a:p>
        </p:txBody>
      </p:sp>
      <p:sp>
        <p:nvSpPr>
          <p:cNvPr id="4" name="Rectangle 3">
            <a:extLst>
              <a:ext uri="{FF2B5EF4-FFF2-40B4-BE49-F238E27FC236}">
                <a16:creationId xmlns:a16="http://schemas.microsoft.com/office/drawing/2014/main" id="{0101C3B6-E61D-42F9-8712-1C5AF6AE1078}"/>
              </a:ext>
            </a:extLst>
          </p:cNvPr>
          <p:cNvSpPr/>
          <p:nvPr/>
        </p:nvSpPr>
        <p:spPr>
          <a:xfrm>
            <a:off x="567070" y="1368555"/>
            <a:ext cx="11709991" cy="1354217"/>
          </a:xfrm>
          <a:prstGeom prst="rect">
            <a:avLst/>
          </a:prstGeom>
        </p:spPr>
        <p:txBody>
          <a:bodyPr wrap="square">
            <a:spAutoFit/>
          </a:bodyPr>
          <a:lstStyle/>
          <a:p>
            <a:pPr algn="ctr"/>
            <a:r>
              <a:rPr lang="en-US" sz="2800" b="1" dirty="0">
                <a:latin typeface="Work Sans Light"/>
              </a:rPr>
              <a:t> </a:t>
            </a:r>
            <a:r>
              <a:rPr lang="en-US" b="1" dirty="0">
                <a:latin typeface="Work Sans Light"/>
              </a:rPr>
              <a:t>Increase profits, cut expenses, scale at speed </a:t>
            </a:r>
          </a:p>
          <a:p>
            <a:pPr algn="ctr"/>
            <a:r>
              <a:rPr lang="en-US" dirty="0">
                <a:latin typeface="Work Sans Light"/>
              </a:rPr>
              <a:t>Today, more customers than ever expect to receive plug-and-play solutions, which means your product needs to be completely configured, customized and tested. And as this customer demand increases, staffing and training can be challenging. Trust your configuration and customization services to a name you know so you can focus on the road ahead. </a:t>
            </a:r>
            <a:endParaRPr lang="en-US" dirty="0"/>
          </a:p>
        </p:txBody>
      </p:sp>
      <p:sp>
        <p:nvSpPr>
          <p:cNvPr id="6" name="Rectangle 5">
            <a:extLst>
              <a:ext uri="{FF2B5EF4-FFF2-40B4-BE49-F238E27FC236}">
                <a16:creationId xmlns:a16="http://schemas.microsoft.com/office/drawing/2014/main" id="{EBE049DD-BC88-4056-813F-B46F637B9B7E}"/>
              </a:ext>
            </a:extLst>
          </p:cNvPr>
          <p:cNvSpPr/>
          <p:nvPr/>
        </p:nvSpPr>
        <p:spPr>
          <a:xfrm>
            <a:off x="845126" y="2604881"/>
            <a:ext cx="2805545" cy="3139321"/>
          </a:xfrm>
          <a:prstGeom prst="rect">
            <a:avLst/>
          </a:prstGeom>
        </p:spPr>
        <p:txBody>
          <a:bodyPr wrap="square">
            <a:spAutoFit/>
          </a:bodyPr>
          <a:lstStyle/>
          <a:p>
            <a:endParaRPr lang="en-US" sz="2800" dirty="0">
              <a:solidFill>
                <a:srgbClr val="000000"/>
              </a:solidFill>
              <a:latin typeface="Work Sans Light"/>
            </a:endParaRPr>
          </a:p>
          <a:p>
            <a:r>
              <a:rPr lang="en-US" sz="1600" b="1" dirty="0"/>
              <a:t>Customization</a:t>
            </a:r>
          </a:p>
          <a:p>
            <a:endParaRPr lang="en-US" sz="1600" dirty="0">
              <a:latin typeface="Work Sans Light"/>
            </a:endParaRPr>
          </a:p>
          <a:p>
            <a:pPr marL="285750" indent="-285750">
              <a:buFont typeface="Arial" panose="020B0604020202020204" pitchFamily="34" charset="0"/>
              <a:buChar char="•"/>
            </a:pPr>
            <a:r>
              <a:rPr lang="en-US" sz="1200" dirty="0">
                <a:latin typeface="Work Sans Light"/>
              </a:rPr>
              <a:t>Laser etching/marking </a:t>
            </a:r>
          </a:p>
          <a:p>
            <a:pPr marL="285750" indent="-285750">
              <a:buFont typeface="Arial" panose="020B0604020202020204" pitchFamily="34" charset="0"/>
              <a:buChar char="•"/>
            </a:pPr>
            <a:r>
              <a:rPr lang="en-US" sz="1200" dirty="0">
                <a:latin typeface="Work Sans Light"/>
              </a:rPr>
              <a:t>Asset tagging/serialization </a:t>
            </a:r>
          </a:p>
          <a:p>
            <a:pPr marL="742950" lvl="1" indent="-285750">
              <a:buFont typeface="Arial" panose="020B0604020202020204" pitchFamily="34" charset="0"/>
              <a:buChar char="•"/>
            </a:pPr>
            <a:r>
              <a:rPr lang="en-US" sz="1200" dirty="0">
                <a:latin typeface="Work Sans Light"/>
              </a:rPr>
              <a:t>Labels and tags UID </a:t>
            </a:r>
          </a:p>
          <a:p>
            <a:pPr marL="742950" lvl="1" indent="-285750">
              <a:buFont typeface="Arial" panose="020B0604020202020204" pitchFamily="34" charset="0"/>
              <a:buChar char="•"/>
            </a:pPr>
            <a:r>
              <a:rPr lang="en-US" sz="1200" dirty="0">
                <a:latin typeface="Work Sans Light"/>
              </a:rPr>
              <a:t>RFID </a:t>
            </a:r>
          </a:p>
          <a:p>
            <a:pPr marL="742950" lvl="1" indent="-285750">
              <a:buFont typeface="Arial" panose="020B0604020202020204" pitchFamily="34" charset="0"/>
              <a:buChar char="•"/>
            </a:pPr>
            <a:r>
              <a:rPr lang="en-US" sz="1200" dirty="0">
                <a:latin typeface="Work Sans Light"/>
              </a:rPr>
              <a:t>Shipping </a:t>
            </a:r>
          </a:p>
          <a:p>
            <a:pPr marL="285750" indent="-285750">
              <a:buFont typeface="Arial" panose="020B0604020202020204" pitchFamily="34" charset="0"/>
              <a:buChar char="•"/>
            </a:pPr>
            <a:r>
              <a:rPr lang="en-US" sz="1200" dirty="0">
                <a:latin typeface="Work Sans Light"/>
              </a:rPr>
              <a:t>Finish options </a:t>
            </a:r>
          </a:p>
          <a:p>
            <a:pPr marL="285750" indent="-285750">
              <a:buFont typeface="Arial" panose="020B0604020202020204" pitchFamily="34" charset="0"/>
              <a:buChar char="•"/>
            </a:pPr>
            <a:r>
              <a:rPr lang="en-US" sz="1200" dirty="0">
                <a:latin typeface="Work Sans Light"/>
              </a:rPr>
              <a:t>Packaging </a:t>
            </a:r>
          </a:p>
          <a:p>
            <a:pPr marL="742950" lvl="1" indent="-285750">
              <a:buFont typeface="Arial" panose="020B0604020202020204" pitchFamily="34" charset="0"/>
              <a:buChar char="•"/>
            </a:pPr>
            <a:r>
              <a:rPr lang="en-US" sz="1200" dirty="0">
                <a:latin typeface="Work Sans Light"/>
              </a:rPr>
              <a:t>Over packing </a:t>
            </a:r>
          </a:p>
          <a:p>
            <a:pPr marL="742950" lvl="1" indent="-285750">
              <a:buFont typeface="Arial" panose="020B0604020202020204" pitchFamily="34" charset="0"/>
              <a:buChar char="•"/>
            </a:pPr>
            <a:r>
              <a:rPr lang="en-US" sz="1200" dirty="0">
                <a:latin typeface="Work Sans Light"/>
              </a:rPr>
              <a:t>Kitting and accessory management</a:t>
            </a:r>
          </a:p>
          <a:p>
            <a:endParaRPr lang="en-US" dirty="0">
              <a:latin typeface="Work Sans Light"/>
            </a:endParaRPr>
          </a:p>
        </p:txBody>
      </p:sp>
      <p:sp>
        <p:nvSpPr>
          <p:cNvPr id="7" name="Rectangle 6">
            <a:extLst>
              <a:ext uri="{FF2B5EF4-FFF2-40B4-BE49-F238E27FC236}">
                <a16:creationId xmlns:a16="http://schemas.microsoft.com/office/drawing/2014/main" id="{4FBFB421-BCED-49C5-AEAF-DF2C098ECBD8}"/>
              </a:ext>
            </a:extLst>
          </p:cNvPr>
          <p:cNvSpPr/>
          <p:nvPr/>
        </p:nvSpPr>
        <p:spPr>
          <a:xfrm>
            <a:off x="3650671" y="2465744"/>
            <a:ext cx="2362199" cy="2062103"/>
          </a:xfrm>
          <a:prstGeom prst="rect">
            <a:avLst/>
          </a:prstGeom>
        </p:spPr>
        <p:txBody>
          <a:bodyPr wrap="square">
            <a:spAutoFit/>
          </a:bodyPr>
          <a:lstStyle/>
          <a:p>
            <a:pPr algn="ctr"/>
            <a:endParaRPr lang="en-US" dirty="0"/>
          </a:p>
          <a:p>
            <a:endParaRPr lang="en-US" dirty="0"/>
          </a:p>
          <a:p>
            <a:r>
              <a:rPr lang="en-US" sz="1600" dirty="0"/>
              <a:t> </a:t>
            </a:r>
            <a:r>
              <a:rPr lang="en-US" sz="1600" b="1" dirty="0"/>
              <a:t>Configuration</a:t>
            </a:r>
            <a:r>
              <a:rPr lang="en-US" sz="1600" dirty="0"/>
              <a:t> </a:t>
            </a:r>
          </a:p>
          <a:p>
            <a:endParaRPr lang="en-US" sz="1600" dirty="0">
              <a:latin typeface="Work Sans Light"/>
            </a:endParaRPr>
          </a:p>
          <a:p>
            <a:pPr marL="285750" indent="-285750">
              <a:buFont typeface="Arial" panose="020B0604020202020204" pitchFamily="34" charset="0"/>
              <a:buChar char="•"/>
            </a:pPr>
            <a:r>
              <a:rPr lang="en-US" sz="1200" dirty="0">
                <a:latin typeface="Work Sans Light"/>
              </a:rPr>
              <a:t>Bios and firmware updates </a:t>
            </a:r>
          </a:p>
          <a:p>
            <a:pPr marL="285750" indent="-285750">
              <a:buFont typeface="Arial" panose="020B0604020202020204" pitchFamily="34" charset="0"/>
              <a:buChar char="•"/>
            </a:pPr>
            <a:r>
              <a:rPr lang="en-US" sz="1200" dirty="0">
                <a:latin typeface="Work Sans Light"/>
              </a:rPr>
              <a:t>Hardware and software installation </a:t>
            </a:r>
          </a:p>
          <a:p>
            <a:pPr marL="285750" indent="-285750">
              <a:buFont typeface="Arial" panose="020B0604020202020204" pitchFamily="34" charset="0"/>
              <a:buChar char="•"/>
            </a:pPr>
            <a:r>
              <a:rPr lang="en-US" sz="1200" dirty="0">
                <a:latin typeface="Work Sans Light"/>
              </a:rPr>
              <a:t>Validation testing </a:t>
            </a:r>
          </a:p>
          <a:p>
            <a:pPr marL="285750" indent="-285750">
              <a:buFont typeface="Arial" panose="020B0604020202020204" pitchFamily="34" charset="0"/>
              <a:buChar char="•"/>
            </a:pPr>
            <a:r>
              <a:rPr lang="en-US" sz="1200" dirty="0">
                <a:latin typeface="Work Sans Light"/>
              </a:rPr>
              <a:t>Imaging </a:t>
            </a:r>
          </a:p>
        </p:txBody>
      </p:sp>
      <p:sp>
        <p:nvSpPr>
          <p:cNvPr id="8" name="Rectangle 7">
            <a:extLst>
              <a:ext uri="{FF2B5EF4-FFF2-40B4-BE49-F238E27FC236}">
                <a16:creationId xmlns:a16="http://schemas.microsoft.com/office/drawing/2014/main" id="{BEB644DA-4C9A-4D93-9EBC-643219C2A827}"/>
              </a:ext>
            </a:extLst>
          </p:cNvPr>
          <p:cNvSpPr/>
          <p:nvPr/>
        </p:nvSpPr>
        <p:spPr>
          <a:xfrm>
            <a:off x="6096000" y="2555799"/>
            <a:ext cx="6096000" cy="2246769"/>
          </a:xfrm>
          <a:prstGeom prst="rect">
            <a:avLst/>
          </a:prstGeom>
        </p:spPr>
        <p:txBody>
          <a:bodyPr>
            <a:spAutoFit/>
          </a:bodyPr>
          <a:lstStyle/>
          <a:p>
            <a:endParaRPr lang="en-US" sz="2800" dirty="0">
              <a:solidFill>
                <a:srgbClr val="000000"/>
              </a:solidFill>
              <a:latin typeface="Work Sans Light"/>
            </a:endParaRPr>
          </a:p>
          <a:p>
            <a:r>
              <a:rPr lang="en-US" sz="1600" b="1" dirty="0">
                <a:latin typeface="Work Sans Light"/>
              </a:rPr>
              <a:t>SureStock – warehousing &amp; logistics simplified </a:t>
            </a:r>
          </a:p>
          <a:p>
            <a:endParaRPr lang="en-US" sz="1200" b="1" dirty="0">
              <a:latin typeface="Work Sans Light"/>
            </a:endParaRPr>
          </a:p>
          <a:p>
            <a:pPr marL="285750" indent="-285750">
              <a:buFont typeface="Arial" panose="020B0604020202020204" pitchFamily="34" charset="0"/>
              <a:buChar char="•"/>
            </a:pPr>
            <a:r>
              <a:rPr lang="en-US" sz="1200" dirty="0">
                <a:latin typeface="Work Sans Light"/>
              </a:rPr>
              <a:t>With our innovative SureStock program, Tech Data has the ability to store products close to customer locations until delivery – no matter where they are located around the world. Reserve space for your customers’ purchased inventory, where it is held at a nearby Tech Data facility. Inventory is staged, prepped and delivered according to your customer’s schedule. As part of our commitment to helping customers properly manage assets, we also apply Tech Data - or customer-supplied asset tags to inventory moving through SureStock. </a:t>
            </a:r>
            <a:endParaRPr lang="en-US" sz="1200" dirty="0"/>
          </a:p>
        </p:txBody>
      </p:sp>
    </p:spTree>
    <p:extLst>
      <p:ext uri="{BB962C8B-B14F-4D97-AF65-F5344CB8AC3E}">
        <p14:creationId xmlns:p14="http://schemas.microsoft.com/office/powerpoint/2010/main" val="42642054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12296</TotalTime>
  <Words>210</Words>
  <Application>Microsoft Office PowerPoint</Application>
  <PresentationFormat>Widescreen</PresentationFormat>
  <Paragraphs>29</Paragraphs>
  <Slides>1</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vt:i4>
      </vt:variant>
    </vt:vector>
  </HeadingPairs>
  <TitlesOfParts>
    <vt:vector size="9" baseType="lpstr">
      <vt:lpstr>Arial</vt:lpstr>
      <vt:lpstr>Calibri</vt:lpstr>
      <vt:lpstr>Calibri Light</vt:lpstr>
      <vt:lpstr>Corbel</vt:lpstr>
      <vt:lpstr>Work Sans Light</vt:lpstr>
      <vt:lpstr>Office Theme</vt:lpstr>
      <vt:lpstr>Custom Design</vt:lpstr>
      <vt:lpstr>1_Custom Design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Garcia, Diana</cp:lastModifiedBy>
  <cp:revision>141</cp:revision>
  <dcterms:created xsi:type="dcterms:W3CDTF">2019-03-15T10:52:59Z</dcterms:created>
  <dcterms:modified xsi:type="dcterms:W3CDTF">2020-07-31T16:19:44Z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a23c400-78e7-4d42-982d-273adef68ef9_Enabled">
    <vt:lpwstr>True</vt:lpwstr>
  </property>
  <property fmtid="{D5CDD505-2E9C-101B-9397-08002B2CF9AE}" pid="3" name="MSIP_Label_3a23c400-78e7-4d42-982d-273adef68ef9_SiteId">
    <vt:lpwstr>7fe14ab6-8f5d-4139-84bf-cd8aed0ee6b9</vt:lpwstr>
  </property>
  <property fmtid="{D5CDD505-2E9C-101B-9397-08002B2CF9AE}" pid="4" name="MSIP_Label_3a23c400-78e7-4d42-982d-273adef68ef9_Owner">
    <vt:lpwstr>cindle.taylor@techdata.com</vt:lpwstr>
  </property>
  <property fmtid="{D5CDD505-2E9C-101B-9397-08002B2CF9AE}" pid="5" name="MSIP_Label_3a23c400-78e7-4d42-982d-273adef68ef9_SetDate">
    <vt:lpwstr>2019-03-27T01:40:08.8140741Z</vt:lpwstr>
  </property>
  <property fmtid="{D5CDD505-2E9C-101B-9397-08002B2CF9AE}" pid="6" name="MSIP_Label_3a23c400-78e7-4d42-982d-273adef68ef9_Name">
    <vt:lpwstr>Internal Use</vt:lpwstr>
  </property>
  <property fmtid="{D5CDD505-2E9C-101B-9397-08002B2CF9AE}" pid="7" name="MSIP_Label_3a23c400-78e7-4d42-982d-273adef68ef9_Application">
    <vt:lpwstr>Microsoft Azure Information Protection</vt:lpwstr>
  </property>
  <property fmtid="{D5CDD505-2E9C-101B-9397-08002B2CF9AE}" pid="8" name="MSIP_Label_3a23c400-78e7-4d42-982d-273adef68ef9_Extended_MSFT_Method">
    <vt:lpwstr>Automatic</vt:lpwstr>
  </property>
  <property fmtid="{D5CDD505-2E9C-101B-9397-08002B2CF9AE}" pid="9" name="Sensitivity">
    <vt:lpwstr>Internal Use</vt:lpwstr>
  </property>
</Properties>
</file>