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  <p:sldMasterId id="2147483652" r:id="rId3"/>
  </p:sldMasterIdLst>
  <p:notesMasterIdLst>
    <p:notesMasterId r:id="rId5"/>
  </p:notesMasterIdLst>
  <p:sldIdLst>
    <p:sldId id="30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8C"/>
    <a:srgbClr val="00B1E2"/>
    <a:srgbClr val="FFFFFF"/>
    <a:srgbClr val="213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892" autoAdjust="0"/>
    <p:restoredTop sz="92845" autoAdjust="0"/>
  </p:normalViewPr>
  <p:slideViewPr>
    <p:cSldViewPr snapToGrid="0" snapToObjects="1">
      <p:cViewPr varScale="1">
        <p:scale>
          <a:sx n="104" d="100"/>
          <a:sy n="104" d="100"/>
        </p:scale>
        <p:origin x="72" y="3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30B8C3-AE7A-433D-8FD5-46CCCB40537B}" type="datetimeFigureOut">
              <a:rPr lang="en-US" smtClean="0"/>
              <a:t>7/31/2020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3B655-9DC0-4B91-B196-74EF5F0E9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574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20079" y="2835326"/>
            <a:ext cx="9415167" cy="1221670"/>
          </a:xfrm>
          <a:prstGeom prst="rect">
            <a:avLst/>
          </a:prstGeom>
        </p:spPr>
        <p:txBody>
          <a:bodyPr anchor="t"/>
          <a:lstStyle>
            <a:lvl1pPr algn="l">
              <a:defRPr sz="6000" b="1" i="0">
                <a:solidFill>
                  <a:srgbClr val="00B1E2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20080" y="4225005"/>
            <a:ext cx="7166776" cy="41337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Presenter’s Name and  Title</a:t>
            </a:r>
          </a:p>
        </p:txBody>
      </p:sp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 -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2745" y="655638"/>
            <a:ext cx="11126510" cy="792162"/>
          </a:xfrm>
          <a:prstGeom prst="rect">
            <a:avLst/>
          </a:prstGeom>
        </p:spPr>
        <p:txBody>
          <a:bodyPr lIns="0" anchor="b"/>
          <a:lstStyle>
            <a:lvl1pPr>
              <a:defRPr sz="3600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447800"/>
            <a:ext cx="122529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2121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51842" y="3259392"/>
            <a:ext cx="6919977" cy="998066"/>
          </a:xfrm>
          <a:prstGeom prst="rect">
            <a:avLst/>
          </a:prstGeom>
        </p:spPr>
        <p:txBody>
          <a:bodyPr anchor="t"/>
          <a:lstStyle>
            <a:lvl1pPr algn="l">
              <a:defRPr sz="6000" b="1" i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51843" y="4463174"/>
            <a:ext cx="7166776" cy="939146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63150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355" y="2638552"/>
            <a:ext cx="10515600" cy="3203575"/>
          </a:xfrm>
          <a:prstGeom prst="rect">
            <a:avLst/>
          </a:prstGeom>
        </p:spPr>
        <p:txBody>
          <a:bodyPr/>
          <a:lstStyle>
            <a:lvl1pPr>
              <a:defRPr b="0" i="0" u="none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>
              <a:defRPr b="0" i="0" u="none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2pPr>
            <a:lvl3pPr>
              <a:defRPr b="0" i="0" u="none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3pPr>
            <a:lvl4pPr>
              <a:defRPr b="0" i="0" u="none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4pPr>
            <a:lvl5pPr>
              <a:defRPr b="0" i="0" u="none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1355" y="1565243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B1E2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9503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 b="0" i="0">
                <a:solidFill>
                  <a:srgbClr val="00B1E2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0359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61551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2pPr>
            <a:lvl3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3pPr>
            <a:lvl4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4pPr>
            <a:lvl5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961551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2pPr>
            <a:lvl3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3pPr>
            <a:lvl4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4pPr>
            <a:lvl5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2F93E2-6B90-9B49-92D6-EE80538BD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94500"/>
            <a:ext cx="10515600" cy="66705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B1E2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3873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306280"/>
            <a:ext cx="10515600" cy="845837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B1E2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80019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888135"/>
            <a:ext cx="5157787" cy="306782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2pPr>
            <a:lvl3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3pPr>
            <a:lvl4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4pPr>
            <a:lvl5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80019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888135"/>
            <a:ext cx="5183188" cy="306782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2pPr>
            <a:lvl3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3pPr>
            <a:lvl4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4pPr>
            <a:lvl5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098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99407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B1E2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6197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758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15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475B-6A29-4012-9BA3-51402FB3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913" y="301219"/>
            <a:ext cx="11126510" cy="792162"/>
          </a:xfrm>
        </p:spPr>
        <p:txBody>
          <a:bodyPr/>
          <a:lstStyle/>
          <a:p>
            <a:r>
              <a:rPr lang="en-US" b="1" dirty="0"/>
              <a:t>Mobile Ecosystem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BFA5C3-6B33-43E8-97F7-EA836638A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865" y="1823587"/>
            <a:ext cx="8141782" cy="4175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710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12296</TotalTime>
  <Words>2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Corbel</vt:lpstr>
      <vt:lpstr>Office Theme</vt:lpstr>
      <vt:lpstr>Custom Design</vt:lpstr>
      <vt:lpstr>1_Custom Design</vt:lpstr>
      <vt:lpstr>Mobile Ecosystem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Microsoft Office User</dc:creator>
  <cp:keywords/>
  <dc:description/>
  <cp:lastModifiedBy>Garcia, Diana</cp:lastModifiedBy>
  <cp:revision>141</cp:revision>
  <dcterms:created xsi:type="dcterms:W3CDTF">2019-03-15T10:52:59Z</dcterms:created>
  <dcterms:modified xsi:type="dcterms:W3CDTF">2020-07-31T16:19:11Z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a23c400-78e7-4d42-982d-273adef68ef9_Enabled">
    <vt:lpwstr>True</vt:lpwstr>
  </property>
  <property fmtid="{D5CDD505-2E9C-101B-9397-08002B2CF9AE}" pid="3" name="MSIP_Label_3a23c400-78e7-4d42-982d-273adef68ef9_SiteId">
    <vt:lpwstr>7fe14ab6-8f5d-4139-84bf-cd8aed0ee6b9</vt:lpwstr>
  </property>
  <property fmtid="{D5CDD505-2E9C-101B-9397-08002B2CF9AE}" pid="4" name="MSIP_Label_3a23c400-78e7-4d42-982d-273adef68ef9_Owner">
    <vt:lpwstr>cindle.taylor@techdata.com</vt:lpwstr>
  </property>
  <property fmtid="{D5CDD505-2E9C-101B-9397-08002B2CF9AE}" pid="5" name="MSIP_Label_3a23c400-78e7-4d42-982d-273adef68ef9_SetDate">
    <vt:lpwstr>2019-03-27T01:40:08.8140741Z</vt:lpwstr>
  </property>
  <property fmtid="{D5CDD505-2E9C-101B-9397-08002B2CF9AE}" pid="6" name="MSIP_Label_3a23c400-78e7-4d42-982d-273adef68ef9_Name">
    <vt:lpwstr>Internal Use</vt:lpwstr>
  </property>
  <property fmtid="{D5CDD505-2E9C-101B-9397-08002B2CF9AE}" pid="7" name="MSIP_Label_3a23c400-78e7-4d42-982d-273adef68ef9_Application">
    <vt:lpwstr>Microsoft Azure Information Protection</vt:lpwstr>
  </property>
  <property fmtid="{D5CDD505-2E9C-101B-9397-08002B2CF9AE}" pid="8" name="MSIP_Label_3a23c400-78e7-4d42-982d-273adef68ef9_Extended_MSFT_Method">
    <vt:lpwstr>Automatic</vt:lpwstr>
  </property>
  <property fmtid="{D5CDD505-2E9C-101B-9397-08002B2CF9AE}" pid="9" name="Sensitivity">
    <vt:lpwstr>Internal Use</vt:lpwstr>
  </property>
</Properties>
</file>